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Lst>
  <p:sldSz cx="24384000" cy="13716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15:clr>
            <a:srgbClr val="A4A3A4"/>
          </p15:clr>
        </p15:guide>
        <p15:guide id="2">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35" roundtripDataSignature="AMtx7mg7n737Boy/KiRLuyghInSbOqmDh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30" d="100"/>
          <a:sy n="30" d="100"/>
        </p:scale>
        <p:origin x="884" y="24"/>
      </p:cViewPr>
      <p:guideLst>
        <p:guide orient="horz"/>
        <p:guide/>
      </p:guideLst>
    </p:cSldViewPr>
  </p:slideViewPr>
  <p:notesTextViewPr>
    <p:cViewPr>
      <p:scale>
        <a:sx n="1" d="1"/>
        <a:sy n="1" d="1"/>
      </p:scale>
      <p:origin x="0" y="0"/>
    </p:cViewPr>
  </p:notesTextViewPr>
  <p:notesViewPr>
    <p:cSldViewPr snapToGrid="0">
      <p:cViewPr varScale="1">
        <p:scale>
          <a:sx n="100" d="100"/>
          <a:sy n="100" d="100"/>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customschemas.google.com/relationships/presentationmetadata" Target="metadata"/><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36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36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36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36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36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36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36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36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36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36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36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36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36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36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36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36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36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36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36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36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36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36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36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36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Google Shape;171;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2" name="Google Shape;172;p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2400"/>
              <a:buFont typeface="Calibri"/>
              <a:buNone/>
            </a:pPr>
            <a:r>
              <a:rPr lang="en-US"/>
              <a:t>Images can be swapped out. To remove an image, click the image and press ‘delete’. Then, click the icon to add a new image, and the image will automatically be cropped to fit this slide. To adjust the crop, double click the photo and click the ‘crop’ option from the toolbar. Drag the photo to adjust the cropped area.</a:t>
            </a:r>
            <a:endParaRPr/>
          </a:p>
          <a:p>
            <a:pPr marL="0" marR="0" lvl="0" indent="0" algn="l" rtl="0">
              <a:lnSpc>
                <a:spcPct val="100000"/>
              </a:lnSpc>
              <a:spcBef>
                <a:spcPts val="0"/>
              </a:spcBef>
              <a:spcAft>
                <a:spcPts val="0"/>
              </a:spcAft>
              <a:buClr>
                <a:schemeClr val="dk1"/>
              </a:buClr>
              <a:buSzPts val="2400"/>
              <a:buFont typeface="Calibri"/>
              <a:buNone/>
            </a:pPr>
            <a:endParaRPr/>
          </a:p>
        </p:txBody>
      </p:sp>
      <p:sp>
        <p:nvSpPr>
          <p:cNvPr id="173" name="Google Shape;173;p1: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9"/>
        <p:cNvGrpSpPr/>
        <p:nvPr/>
      </p:nvGrpSpPr>
      <p:grpSpPr>
        <a:xfrm>
          <a:off x="0" y="0"/>
          <a:ext cx="0" cy="0"/>
          <a:chOff x="0" y="0"/>
          <a:chExt cx="0" cy="0"/>
        </a:xfrm>
      </p:grpSpPr>
      <p:sp>
        <p:nvSpPr>
          <p:cNvPr id="240" name="Google Shape;240;g26d61142ac9_0_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1" name="Google Shape;241;g26d61142ac9_0_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sz="1400"/>
              <a:t>Suzanna</a:t>
            </a:r>
            <a:endParaRPr sz="1400"/>
          </a:p>
          <a:p>
            <a:pPr marL="0" lvl="0" indent="0" algn="l" rtl="0">
              <a:spcBef>
                <a:spcPts val="0"/>
              </a:spcBef>
              <a:spcAft>
                <a:spcPts val="0"/>
              </a:spcAft>
              <a:buNone/>
            </a:pPr>
            <a:r>
              <a:rPr lang="en-US" sz="1400"/>
              <a:t>funeral/burial benefits are currently capped at $12,500 and this is adjusted by the DOWC director every July 1; dependent benefits are available to the spouse for life  (or until remarriage) and for children until age 18 (this can be extended to 21 if they are in school)</a:t>
            </a:r>
            <a:endParaRPr sz="1400"/>
          </a:p>
        </p:txBody>
      </p:sp>
      <p:sp>
        <p:nvSpPr>
          <p:cNvPr id="242" name="Google Shape;242;g26d61142ac9_0_7: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10</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7"/>
        <p:cNvGrpSpPr/>
        <p:nvPr/>
      </p:nvGrpSpPr>
      <p:grpSpPr>
        <a:xfrm>
          <a:off x="0" y="0"/>
          <a:ext cx="0" cy="0"/>
          <a:chOff x="0" y="0"/>
          <a:chExt cx="0" cy="0"/>
        </a:xfrm>
      </p:grpSpPr>
      <p:sp>
        <p:nvSpPr>
          <p:cNvPr id="248" name="Google Shape;248;g26d61142ac9_0_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9" name="Google Shape;249;g26d61142ac9_0_1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a:t>Suzanna</a:t>
            </a:r>
            <a:endParaRPr/>
          </a:p>
        </p:txBody>
      </p:sp>
      <p:sp>
        <p:nvSpPr>
          <p:cNvPr id="250" name="Google Shape;250;g26d61142ac9_0_16: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11</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5"/>
        <p:cNvGrpSpPr/>
        <p:nvPr/>
      </p:nvGrpSpPr>
      <p:grpSpPr>
        <a:xfrm>
          <a:off x="0" y="0"/>
          <a:ext cx="0" cy="0"/>
          <a:chOff x="0" y="0"/>
          <a:chExt cx="0" cy="0"/>
        </a:xfrm>
      </p:grpSpPr>
      <p:sp>
        <p:nvSpPr>
          <p:cNvPr id="256" name="Google Shape;256;g26d61142ac9_0_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7" name="Google Shape;257;g26d61142ac9_0_24: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58" name="Google Shape;258;g26d61142ac9_0_24: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12</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2"/>
        <p:cNvGrpSpPr/>
        <p:nvPr/>
      </p:nvGrpSpPr>
      <p:grpSpPr>
        <a:xfrm>
          <a:off x="0" y="0"/>
          <a:ext cx="0" cy="0"/>
          <a:chOff x="0" y="0"/>
          <a:chExt cx="0" cy="0"/>
        </a:xfrm>
      </p:grpSpPr>
      <p:sp>
        <p:nvSpPr>
          <p:cNvPr id="263" name="Google Shape;263;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64" name="Google Shape;264;p6: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sz="1700"/>
              <a:t>Eliseo</a:t>
            </a:r>
            <a:endParaRPr sz="1500"/>
          </a:p>
          <a:p>
            <a:pPr marL="457200" lvl="0" indent="-323850" algn="l" rtl="0">
              <a:spcBef>
                <a:spcPts val="0"/>
              </a:spcBef>
              <a:spcAft>
                <a:spcPts val="0"/>
              </a:spcAft>
              <a:buSzPts val="1500"/>
              <a:buChar char="●"/>
            </a:pPr>
            <a:r>
              <a:rPr lang="en-US" sz="1500"/>
              <a:t>billing in WC is as chaotic or even more chaotic at times vs private pay or govt subsidized </a:t>
            </a:r>
            <a:endParaRPr sz="1500"/>
          </a:p>
          <a:p>
            <a:pPr marL="457200" lvl="0" indent="-323850" algn="l" rtl="0">
              <a:spcBef>
                <a:spcPts val="0"/>
              </a:spcBef>
              <a:spcAft>
                <a:spcPts val="0"/>
              </a:spcAft>
              <a:buSzPts val="1500"/>
              <a:buChar char="●"/>
            </a:pPr>
            <a:r>
              <a:rPr lang="en-US" sz="1500"/>
              <a:t>We negotiate rates with providers that have a proven track record of good recovery, </a:t>
            </a:r>
            <a:endParaRPr sz="1500"/>
          </a:p>
          <a:p>
            <a:pPr marL="457200" lvl="0" indent="0" algn="l" rtl="0">
              <a:spcBef>
                <a:spcPts val="0"/>
              </a:spcBef>
              <a:spcAft>
                <a:spcPts val="0"/>
              </a:spcAft>
              <a:buNone/>
            </a:pPr>
            <a:r>
              <a:rPr lang="en-US" sz="1500"/>
              <a:t>good bedside manner/ customer service. </a:t>
            </a:r>
            <a:endParaRPr sz="1500"/>
          </a:p>
          <a:p>
            <a:pPr marL="457200" lvl="0" indent="-323850" algn="l" rtl="0">
              <a:spcBef>
                <a:spcPts val="0"/>
              </a:spcBef>
              <a:spcAft>
                <a:spcPts val="0"/>
              </a:spcAft>
              <a:buSzPts val="1500"/>
              <a:buChar char="●"/>
            </a:pPr>
            <a:r>
              <a:rPr lang="en-US" sz="1500"/>
              <a:t>Our department ensures we go out </a:t>
            </a:r>
            <a:endParaRPr sz="1500"/>
          </a:p>
          <a:p>
            <a:pPr marL="0" lvl="0" indent="0" algn="l" rtl="0">
              <a:spcBef>
                <a:spcPts val="0"/>
              </a:spcBef>
              <a:spcAft>
                <a:spcPts val="0"/>
              </a:spcAft>
              <a:buNone/>
            </a:pPr>
            <a:endParaRPr sz="1500"/>
          </a:p>
          <a:p>
            <a:pPr marL="0" lvl="0" indent="0" algn="l" rtl="0">
              <a:spcBef>
                <a:spcPts val="0"/>
              </a:spcBef>
              <a:spcAft>
                <a:spcPts val="0"/>
              </a:spcAft>
              <a:buNone/>
            </a:pPr>
            <a:r>
              <a:rPr lang="en-US" sz="1500"/>
              <a:t>Everyone will recover differently. Not all similar injuries will progress the same.</a:t>
            </a:r>
            <a:endParaRPr sz="1500"/>
          </a:p>
          <a:p>
            <a:pPr marL="0" lvl="0" indent="0" algn="l" rtl="0">
              <a:spcBef>
                <a:spcPts val="0"/>
              </a:spcBef>
              <a:spcAft>
                <a:spcPts val="0"/>
              </a:spcAft>
              <a:buNone/>
            </a:pPr>
            <a:endParaRPr sz="1500"/>
          </a:p>
          <a:p>
            <a:pPr marL="0" lvl="0" indent="0" algn="l" rtl="0">
              <a:spcBef>
                <a:spcPts val="0"/>
              </a:spcBef>
              <a:spcAft>
                <a:spcPts val="0"/>
              </a:spcAft>
              <a:buNone/>
            </a:pPr>
            <a:r>
              <a:rPr lang="en-US" sz="1500"/>
              <a:t>Keep constant communication with the team. practice patience and grace</a:t>
            </a:r>
            <a:endParaRPr sz="1500"/>
          </a:p>
        </p:txBody>
      </p:sp>
      <p:sp>
        <p:nvSpPr>
          <p:cNvPr id="265" name="Google Shape;265;p6: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13</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1"/>
        <p:cNvGrpSpPr/>
        <p:nvPr/>
      </p:nvGrpSpPr>
      <p:grpSpPr>
        <a:xfrm>
          <a:off x="0" y="0"/>
          <a:ext cx="0" cy="0"/>
          <a:chOff x="0" y="0"/>
          <a:chExt cx="0" cy="0"/>
        </a:xfrm>
      </p:grpSpPr>
      <p:sp>
        <p:nvSpPr>
          <p:cNvPr id="272" name="Google Shape;272;g26f70ddd31d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3" name="Google Shape;273;g26f70ddd31d_0_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sz="1400"/>
              <a:t>Liana - Adding slide before as a myth to segway into medical costs</a:t>
            </a:r>
            <a:endParaRPr sz="1400"/>
          </a:p>
        </p:txBody>
      </p:sp>
      <p:sp>
        <p:nvSpPr>
          <p:cNvPr id="274" name="Google Shape;274;g26f70ddd31d_0_0: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14</a:t>
            </a:fld>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9"/>
        <p:cNvGrpSpPr/>
        <p:nvPr/>
      </p:nvGrpSpPr>
      <p:grpSpPr>
        <a:xfrm>
          <a:off x="0" y="0"/>
          <a:ext cx="0" cy="0"/>
          <a:chOff x="0" y="0"/>
          <a:chExt cx="0" cy="0"/>
        </a:xfrm>
      </p:grpSpPr>
      <p:sp>
        <p:nvSpPr>
          <p:cNvPr id="280" name="Google Shape;280;g26d61142ac9_0_4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1" name="Google Shape;281;g26d61142ac9_0_4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82" name="Google Shape;282;g26d61142ac9_0_40: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15</a:t>
            </a:fld>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6"/>
        <p:cNvGrpSpPr/>
        <p:nvPr/>
      </p:nvGrpSpPr>
      <p:grpSpPr>
        <a:xfrm>
          <a:off x="0" y="0"/>
          <a:ext cx="0" cy="0"/>
          <a:chOff x="0" y="0"/>
          <a:chExt cx="0" cy="0"/>
        </a:xfrm>
      </p:grpSpPr>
      <p:sp>
        <p:nvSpPr>
          <p:cNvPr id="287" name="Google Shape;287;g26f70ddd31d_0_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8" name="Google Shape;288;g26f70ddd31d_0_9: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a:t>Suzanna</a:t>
            </a:r>
            <a:endParaRPr/>
          </a:p>
        </p:txBody>
      </p:sp>
      <p:sp>
        <p:nvSpPr>
          <p:cNvPr id="289" name="Google Shape;289;g26f70ddd31d_0_9: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16</a:t>
            </a:fld>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4"/>
        <p:cNvGrpSpPr/>
        <p:nvPr/>
      </p:nvGrpSpPr>
      <p:grpSpPr>
        <a:xfrm>
          <a:off x="0" y="0"/>
          <a:ext cx="0" cy="0"/>
          <a:chOff x="0" y="0"/>
          <a:chExt cx="0" cy="0"/>
        </a:xfrm>
      </p:grpSpPr>
      <p:sp>
        <p:nvSpPr>
          <p:cNvPr id="295" name="Google Shape;295;g26f70ddd31d_0_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6" name="Google Shape;296;g26f70ddd31d_0_1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sz="1200">
                <a:latin typeface="Arial"/>
                <a:ea typeface="Arial"/>
                <a:cs typeface="Arial"/>
                <a:sym typeface="Arial"/>
              </a:rPr>
              <a:t>Liana</a:t>
            </a:r>
            <a:endParaRPr sz="1200">
              <a:latin typeface="Arial"/>
              <a:ea typeface="Arial"/>
              <a:cs typeface="Arial"/>
              <a:sym typeface="Arial"/>
            </a:endParaRPr>
          </a:p>
          <a:p>
            <a:pPr marL="0" lvl="0" indent="0" algn="l" rtl="0">
              <a:spcBef>
                <a:spcPts val="0"/>
              </a:spcBef>
              <a:spcAft>
                <a:spcPts val="0"/>
              </a:spcAft>
              <a:buNone/>
            </a:pPr>
            <a:r>
              <a:rPr lang="en-US" sz="1200">
                <a:latin typeface="Arial"/>
                <a:ea typeface="Arial"/>
                <a:cs typeface="Arial"/>
                <a:sym typeface="Arial"/>
              </a:rPr>
              <a:t>- Statute of limitations for reopening: </a:t>
            </a:r>
            <a:r>
              <a:rPr lang="en-US" sz="1200">
                <a:solidFill>
                  <a:srgbClr val="31333F"/>
                </a:solidFill>
                <a:highlight>
                  <a:srgbClr val="FFFFFF"/>
                </a:highlight>
                <a:latin typeface="Arial"/>
                <a:ea typeface="Arial"/>
                <a:cs typeface="Arial"/>
                <a:sym typeface="Arial"/>
              </a:rPr>
              <a:t>six years from the date of the injury or within two years of the date the last benefits were due or payable.</a:t>
            </a:r>
            <a:endParaRPr sz="1200">
              <a:solidFill>
                <a:srgbClr val="31333F"/>
              </a:solidFill>
              <a:highlight>
                <a:srgbClr val="FFFFFF"/>
              </a:highlight>
              <a:latin typeface="Arial"/>
              <a:ea typeface="Arial"/>
              <a:cs typeface="Arial"/>
              <a:sym typeface="Arial"/>
            </a:endParaRPr>
          </a:p>
          <a:p>
            <a:pPr marL="0" lvl="0" indent="0" algn="l" rtl="0">
              <a:spcBef>
                <a:spcPts val="0"/>
              </a:spcBef>
              <a:spcAft>
                <a:spcPts val="0"/>
              </a:spcAft>
              <a:buNone/>
            </a:pPr>
            <a:r>
              <a:rPr lang="en-US" sz="1200">
                <a:solidFill>
                  <a:srgbClr val="31333F"/>
                </a:solidFill>
                <a:highlight>
                  <a:srgbClr val="FFFFFF"/>
                </a:highlight>
                <a:latin typeface="Arial"/>
                <a:ea typeface="Arial"/>
                <a:cs typeface="Arial"/>
                <a:sym typeface="Arial"/>
              </a:rPr>
              <a:t>- A settlement offers upfront certainty but may be a higher initial cost. Closures may seem less expensive initially, but future re-openings can lead to unanticipated expenses.</a:t>
            </a:r>
            <a:endParaRPr sz="1200">
              <a:solidFill>
                <a:srgbClr val="31333F"/>
              </a:solidFill>
              <a:highlight>
                <a:srgbClr val="FFFFFF"/>
              </a:highlight>
              <a:latin typeface="Arial"/>
              <a:ea typeface="Arial"/>
              <a:cs typeface="Arial"/>
              <a:sym typeface="Arial"/>
            </a:endParaRPr>
          </a:p>
          <a:p>
            <a:pPr marL="0" lvl="0" indent="0" algn="l" rtl="0">
              <a:spcBef>
                <a:spcPts val="0"/>
              </a:spcBef>
              <a:spcAft>
                <a:spcPts val="0"/>
              </a:spcAft>
              <a:buNone/>
            </a:pPr>
            <a:r>
              <a:rPr lang="en-US" sz="1200">
                <a:solidFill>
                  <a:srgbClr val="31333F"/>
                </a:solidFill>
                <a:highlight>
                  <a:srgbClr val="FFFFFF"/>
                </a:highlight>
                <a:latin typeface="Arial"/>
                <a:ea typeface="Arial"/>
                <a:cs typeface="Arial"/>
                <a:sym typeface="Arial"/>
              </a:rPr>
              <a:t>- Settlement can also help resolve disputed issues</a:t>
            </a:r>
            <a:endParaRPr sz="1200">
              <a:solidFill>
                <a:srgbClr val="31333F"/>
              </a:solidFill>
              <a:highlight>
                <a:srgbClr val="FFFFFF"/>
              </a:highlight>
              <a:latin typeface="Arial"/>
              <a:ea typeface="Arial"/>
              <a:cs typeface="Arial"/>
              <a:sym typeface="Arial"/>
            </a:endParaRPr>
          </a:p>
        </p:txBody>
      </p:sp>
      <p:sp>
        <p:nvSpPr>
          <p:cNvPr id="297" name="Google Shape;297;g26f70ddd31d_0_16: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17</a:t>
            </a:fld>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2"/>
        <p:cNvGrpSpPr/>
        <p:nvPr/>
      </p:nvGrpSpPr>
      <p:grpSpPr>
        <a:xfrm>
          <a:off x="0" y="0"/>
          <a:ext cx="0" cy="0"/>
          <a:chOff x="0" y="0"/>
          <a:chExt cx="0" cy="0"/>
        </a:xfrm>
      </p:grpSpPr>
      <p:sp>
        <p:nvSpPr>
          <p:cNvPr id="303" name="Google Shape;303;g26d61142ac9_0_4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4" name="Google Shape;304;g26d61142ac9_0_4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05" name="Google Shape;305;g26d61142ac9_0_47: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18</a:t>
            </a:fld>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9"/>
        <p:cNvGrpSpPr/>
        <p:nvPr/>
      </p:nvGrpSpPr>
      <p:grpSpPr>
        <a:xfrm>
          <a:off x="0" y="0"/>
          <a:ext cx="0" cy="0"/>
          <a:chOff x="0" y="0"/>
          <a:chExt cx="0" cy="0"/>
        </a:xfrm>
      </p:grpSpPr>
      <p:sp>
        <p:nvSpPr>
          <p:cNvPr id="310" name="Google Shape;310;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11" name="Google Shape;311;p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sz="1400"/>
              <a:t>Suzanna - we can’t legally advise on employment issues, but communication and documentation is key! Clear documentation of non-injury related issues can help minimize the impact of a termination (or other disciplinary actions) on the work comp claim. </a:t>
            </a:r>
            <a:endParaRPr sz="1400"/>
          </a:p>
        </p:txBody>
      </p:sp>
      <p:sp>
        <p:nvSpPr>
          <p:cNvPr id="312" name="Google Shape;312;p4: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19</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
        <p:cNvGrpSpPr/>
        <p:nvPr/>
      </p:nvGrpSpPr>
      <p:grpSpPr>
        <a:xfrm>
          <a:off x="0" y="0"/>
          <a:ext cx="0" cy="0"/>
          <a:chOff x="0" y="0"/>
          <a:chExt cx="0" cy="0"/>
        </a:xfrm>
      </p:grpSpPr>
      <p:sp>
        <p:nvSpPr>
          <p:cNvPr id="179" name="Google Shape;179;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sz="1200"/>
              <a:t>Suzanna</a:t>
            </a:r>
            <a:endParaRPr sz="1200"/>
          </a:p>
          <a:p>
            <a:pPr marL="0" lvl="0" indent="0" algn="l" rtl="0">
              <a:spcBef>
                <a:spcPts val="0"/>
              </a:spcBef>
              <a:spcAft>
                <a:spcPts val="0"/>
              </a:spcAft>
              <a:buNone/>
            </a:pPr>
            <a:r>
              <a:rPr lang="en-US" sz="1200"/>
              <a:t>PH - creating reporting requirements, designating providers, ongoing contact with IW, Keeping CR and IW up to date with any information</a:t>
            </a:r>
            <a:endParaRPr sz="1200"/>
          </a:p>
          <a:p>
            <a:pPr marL="0" lvl="0" indent="0" algn="l" rtl="0">
              <a:spcBef>
                <a:spcPts val="0"/>
              </a:spcBef>
              <a:spcAft>
                <a:spcPts val="0"/>
              </a:spcAft>
              <a:buNone/>
            </a:pPr>
            <a:r>
              <a:rPr lang="en-US" sz="1200"/>
              <a:t>IW - attending medical appointments, staying in contact with employer and CR</a:t>
            </a:r>
            <a:endParaRPr sz="1200"/>
          </a:p>
          <a:p>
            <a:pPr marL="0" lvl="0" indent="0" algn="l" rtl="0">
              <a:spcBef>
                <a:spcPts val="0"/>
              </a:spcBef>
              <a:spcAft>
                <a:spcPts val="0"/>
              </a:spcAft>
              <a:buNone/>
            </a:pPr>
            <a:r>
              <a:rPr lang="en-US" sz="1200"/>
              <a:t>CR - contact PH and IW if needed, complete compensability review, manage the claim and benefits</a:t>
            </a:r>
            <a:endParaRPr sz="1200"/>
          </a:p>
          <a:p>
            <a:pPr marL="0" lvl="0" indent="0" algn="l" rtl="0">
              <a:spcBef>
                <a:spcPts val="0"/>
              </a:spcBef>
              <a:spcAft>
                <a:spcPts val="0"/>
              </a:spcAft>
              <a:buNone/>
            </a:pPr>
            <a:endParaRPr sz="1200"/>
          </a:p>
        </p:txBody>
      </p:sp>
      <p:sp>
        <p:nvSpPr>
          <p:cNvPr id="180" name="Google Shape;180;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7"/>
        <p:cNvGrpSpPr/>
        <p:nvPr/>
      </p:nvGrpSpPr>
      <p:grpSpPr>
        <a:xfrm>
          <a:off x="0" y="0"/>
          <a:ext cx="0" cy="0"/>
          <a:chOff x="0" y="0"/>
          <a:chExt cx="0" cy="0"/>
        </a:xfrm>
      </p:grpSpPr>
      <p:sp>
        <p:nvSpPr>
          <p:cNvPr id="318" name="Google Shape;318;g2e4f274209a_1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19" name="Google Shape;319;g2e4f274209a_1_15: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Liana</a:t>
            </a:r>
            <a:endParaRPr/>
          </a:p>
        </p:txBody>
      </p:sp>
      <p:sp>
        <p:nvSpPr>
          <p:cNvPr id="320" name="Google Shape;320;g2e4f274209a_1_15: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20</a:t>
            </a:fld>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5"/>
        <p:cNvGrpSpPr/>
        <p:nvPr/>
      </p:nvGrpSpPr>
      <p:grpSpPr>
        <a:xfrm>
          <a:off x="0" y="0"/>
          <a:ext cx="0" cy="0"/>
          <a:chOff x="0" y="0"/>
          <a:chExt cx="0" cy="0"/>
        </a:xfrm>
      </p:grpSpPr>
      <p:sp>
        <p:nvSpPr>
          <p:cNvPr id="326" name="Google Shape;326;p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sz="1500"/>
              <a:t>Suzanna - bring concerns to CR right away; involve legal and SIU; if there is clear fraud, cases can be submitted to AG for review and possible legal action</a:t>
            </a:r>
            <a:endParaRPr sz="1500"/>
          </a:p>
        </p:txBody>
      </p:sp>
      <p:sp>
        <p:nvSpPr>
          <p:cNvPr id="327" name="Google Shape;327;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2"/>
        <p:cNvGrpSpPr/>
        <p:nvPr/>
      </p:nvGrpSpPr>
      <p:grpSpPr>
        <a:xfrm>
          <a:off x="0" y="0"/>
          <a:ext cx="0" cy="0"/>
          <a:chOff x="0" y="0"/>
          <a:chExt cx="0" cy="0"/>
        </a:xfrm>
      </p:grpSpPr>
      <p:sp>
        <p:nvSpPr>
          <p:cNvPr id="333" name="Google Shape;333;g2e4f274209a_1_3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34" name="Google Shape;334;g2e4f274209a_1_38: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sz="1400"/>
              <a:t>Liana - idiopathic claims.  Not every injury that happens at work is compensable. Example is someone who falls down the stairs.  Always file a claim if unsure.  Better safe than sorry.  </a:t>
            </a:r>
            <a:endParaRPr sz="1400"/>
          </a:p>
        </p:txBody>
      </p:sp>
      <p:sp>
        <p:nvSpPr>
          <p:cNvPr id="335" name="Google Shape;335;g2e4f274209a_1_38: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22</a:t>
            </a:fld>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0"/>
        <p:cNvGrpSpPr/>
        <p:nvPr/>
      </p:nvGrpSpPr>
      <p:grpSpPr>
        <a:xfrm>
          <a:off x="0" y="0"/>
          <a:ext cx="0" cy="0"/>
          <a:chOff x="0" y="0"/>
          <a:chExt cx="0" cy="0"/>
        </a:xfrm>
      </p:grpSpPr>
      <p:sp>
        <p:nvSpPr>
          <p:cNvPr id="341" name="Google Shape;341;p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a:t>Liana</a:t>
            </a:r>
            <a:endParaRPr/>
          </a:p>
        </p:txBody>
      </p:sp>
      <p:sp>
        <p:nvSpPr>
          <p:cNvPr id="342" name="Google Shape;342;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7"/>
        <p:cNvGrpSpPr/>
        <p:nvPr/>
      </p:nvGrpSpPr>
      <p:grpSpPr>
        <a:xfrm>
          <a:off x="0" y="0"/>
          <a:ext cx="0" cy="0"/>
          <a:chOff x="0" y="0"/>
          <a:chExt cx="0" cy="0"/>
        </a:xfrm>
      </p:grpSpPr>
      <p:sp>
        <p:nvSpPr>
          <p:cNvPr id="348" name="Google Shape;348;g2e4f274209a_1_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49" name="Google Shape;349;g2e4f274209a_1_22: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sz="1600"/>
              <a:t>Suzanna - notify the CR; can involve other resources (SIU, MCM, RTW, Legal)</a:t>
            </a:r>
            <a:endParaRPr sz="1600"/>
          </a:p>
        </p:txBody>
      </p:sp>
      <p:sp>
        <p:nvSpPr>
          <p:cNvPr id="350" name="Google Shape;350;g2e4f274209a_1_22: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24</a:t>
            </a:fld>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5"/>
        <p:cNvGrpSpPr/>
        <p:nvPr/>
      </p:nvGrpSpPr>
      <p:grpSpPr>
        <a:xfrm>
          <a:off x="0" y="0"/>
          <a:ext cx="0" cy="0"/>
          <a:chOff x="0" y="0"/>
          <a:chExt cx="0" cy="0"/>
        </a:xfrm>
      </p:grpSpPr>
      <p:sp>
        <p:nvSpPr>
          <p:cNvPr id="356" name="Google Shape;356;g2e4f274209a_1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57" name="Google Shape;357;g2e4f274209a_1_30: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sz="1400"/>
              <a:t>Eliseo? - IW can request one time change of physician within 90 days (and before MMI); notify CR of specific concerns and provider relations can reach out to DP if appropriate</a:t>
            </a:r>
            <a:endParaRPr sz="900"/>
          </a:p>
        </p:txBody>
      </p:sp>
      <p:sp>
        <p:nvSpPr>
          <p:cNvPr id="358" name="Google Shape;358;g2e4f274209a_1_30: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25</a:t>
            </a:fld>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3"/>
        <p:cNvGrpSpPr/>
        <p:nvPr/>
      </p:nvGrpSpPr>
      <p:grpSpPr>
        <a:xfrm>
          <a:off x="0" y="0"/>
          <a:ext cx="0" cy="0"/>
          <a:chOff x="0" y="0"/>
          <a:chExt cx="0" cy="0"/>
        </a:xfrm>
      </p:grpSpPr>
      <p:sp>
        <p:nvSpPr>
          <p:cNvPr id="364" name="Google Shape;364;g2738cdfbad7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65" name="Google Shape;365;g2738cdfbad7_0_0: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sz="1600"/>
              <a:t>Suzanna - no specific requirement, Pinnacol does keep internal records, suggest following normal practice with other employment records</a:t>
            </a:r>
            <a:endParaRPr sz="1600"/>
          </a:p>
        </p:txBody>
      </p:sp>
      <p:sp>
        <p:nvSpPr>
          <p:cNvPr id="366" name="Google Shape;366;g2738cdfbad7_0_0: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26</a:t>
            </a:fld>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1"/>
        <p:cNvGrpSpPr/>
        <p:nvPr/>
      </p:nvGrpSpPr>
      <p:grpSpPr>
        <a:xfrm>
          <a:off x="0" y="0"/>
          <a:ext cx="0" cy="0"/>
          <a:chOff x="0" y="0"/>
          <a:chExt cx="0" cy="0"/>
        </a:xfrm>
      </p:grpSpPr>
      <p:sp>
        <p:nvSpPr>
          <p:cNvPr id="372" name="Google Shape;372;p1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73" name="Google Shape;373;p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6"/>
        <p:cNvGrpSpPr/>
        <p:nvPr/>
      </p:nvGrpSpPr>
      <p:grpSpPr>
        <a:xfrm>
          <a:off x="0" y="0"/>
          <a:ext cx="0" cy="0"/>
          <a:chOff x="0" y="0"/>
          <a:chExt cx="0" cy="0"/>
        </a:xfrm>
      </p:grpSpPr>
      <p:sp>
        <p:nvSpPr>
          <p:cNvPr id="377" name="Google Shape;377;p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78" name="Google Shape;378;p12: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Images can be swapped out. To remove an image, click the image and press ‘delete’. Then, click the icon to add a new image, and the image will automatically be cropped to fit this slide. To adjust the crop, double click the photo and click the ‘crop’ option from the toolbar. Drag the photo to adjust the cropped area.</a:t>
            </a:r>
            <a:endParaRPr/>
          </a:p>
        </p:txBody>
      </p:sp>
      <p:sp>
        <p:nvSpPr>
          <p:cNvPr id="379" name="Google Shape;379;p12: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28</a:t>
            </a:fld>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6"/>
        <p:cNvGrpSpPr/>
        <p:nvPr/>
      </p:nvGrpSpPr>
      <p:grpSpPr>
        <a:xfrm>
          <a:off x="0" y="0"/>
          <a:ext cx="0" cy="0"/>
          <a:chOff x="0" y="0"/>
          <a:chExt cx="0" cy="0"/>
        </a:xfrm>
      </p:grpSpPr>
      <p:sp>
        <p:nvSpPr>
          <p:cNvPr id="387" name="Google Shape;387;p14: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88" name="Google Shape;388;p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Google Shape;187;g26d4d43e1a9_0_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8" name="Google Shape;188;g26d4d43e1a9_0_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sz="1400"/>
              <a:t>Liana - Remember that we have the “get well soon” cards.  You should expect to hear from your employee.  </a:t>
            </a:r>
            <a:endParaRPr sz="1400"/>
          </a:p>
        </p:txBody>
      </p:sp>
      <p:sp>
        <p:nvSpPr>
          <p:cNvPr id="189" name="Google Shape;189;g26d4d43e1a9_0_8: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4"/>
        <p:cNvGrpSpPr/>
        <p:nvPr/>
      </p:nvGrpSpPr>
      <p:grpSpPr>
        <a:xfrm>
          <a:off x="0" y="0"/>
          <a:ext cx="0" cy="0"/>
          <a:chOff x="0" y="0"/>
          <a:chExt cx="0" cy="0"/>
        </a:xfrm>
      </p:grpSpPr>
      <p:sp>
        <p:nvSpPr>
          <p:cNvPr id="195" name="Google Shape;195;g26d4d43e1a9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6" name="Google Shape;196;g26d4d43e1a9_0_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a:t>Liana</a:t>
            </a:r>
            <a:endParaRPr/>
          </a:p>
        </p:txBody>
      </p:sp>
      <p:sp>
        <p:nvSpPr>
          <p:cNvPr id="197" name="Google Shape;197;g26d4d43e1a9_0_0: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4</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
        <p:cNvGrpSpPr/>
        <p:nvPr/>
      </p:nvGrpSpPr>
      <p:grpSpPr>
        <a:xfrm>
          <a:off x="0" y="0"/>
          <a:ext cx="0" cy="0"/>
          <a:chOff x="0" y="0"/>
          <a:chExt cx="0" cy="0"/>
        </a:xfrm>
      </p:grpSpPr>
      <p:sp>
        <p:nvSpPr>
          <p:cNvPr id="203" name="Google Shape;203;g26f50d2f81f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4" name="Google Shape;204;g26f50d2f81f_0_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a:t>Suzanna</a:t>
            </a:r>
            <a:endParaRPr/>
          </a:p>
        </p:txBody>
      </p:sp>
      <p:sp>
        <p:nvSpPr>
          <p:cNvPr id="205" name="Google Shape;205;g26f50d2f81f_0_0: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5</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0"/>
        <p:cNvGrpSpPr/>
        <p:nvPr/>
      </p:nvGrpSpPr>
      <p:grpSpPr>
        <a:xfrm>
          <a:off x="0" y="0"/>
          <a:ext cx="0" cy="0"/>
          <a:chOff x="0" y="0"/>
          <a:chExt cx="0" cy="0"/>
        </a:xfrm>
      </p:grpSpPr>
      <p:sp>
        <p:nvSpPr>
          <p:cNvPr id="211" name="Google Shape;211;g26f50d2f81f_0_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2" name="Google Shape;212;g26f50d2f81f_0_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sz="1400"/>
              <a:t>Suzanna</a:t>
            </a:r>
            <a:endParaRPr sz="1400"/>
          </a:p>
        </p:txBody>
      </p:sp>
      <p:sp>
        <p:nvSpPr>
          <p:cNvPr id="213" name="Google Shape;213;g26f50d2f81f_0_7: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6</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Google Shape;219;g2df652e2cfa_1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0" name="Google Shape;220;g2df652e2cfa_1_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880"/>
              </a:spcBef>
              <a:spcAft>
                <a:spcPts val="0"/>
              </a:spcAft>
              <a:buNone/>
            </a:pPr>
            <a:r>
              <a:rPr lang="en-US" sz="1500">
                <a:latin typeface="Arial"/>
                <a:ea typeface="Arial"/>
                <a:cs typeface="Arial"/>
                <a:sym typeface="Arial"/>
              </a:rPr>
              <a:t>Eliseo</a:t>
            </a:r>
            <a:endParaRPr sz="1500">
              <a:latin typeface="Arial"/>
              <a:ea typeface="Arial"/>
              <a:cs typeface="Arial"/>
              <a:sym typeface="Arial"/>
            </a:endParaRPr>
          </a:p>
          <a:p>
            <a:pPr marL="0" lvl="0" indent="0" algn="l" rtl="0">
              <a:spcBef>
                <a:spcPts val="880"/>
              </a:spcBef>
              <a:spcAft>
                <a:spcPts val="0"/>
              </a:spcAft>
              <a:buClr>
                <a:schemeClr val="dk1"/>
              </a:buClr>
              <a:buSzPts val="1100"/>
              <a:buFont typeface="Arial"/>
              <a:buNone/>
            </a:pPr>
            <a:r>
              <a:rPr lang="en-US" sz="1500">
                <a:latin typeface="Arial"/>
                <a:ea typeface="Arial"/>
                <a:cs typeface="Arial"/>
                <a:sym typeface="Arial"/>
              </a:rPr>
              <a:t>If seen by the emergency room, employers have the right to designate afterwards.</a:t>
            </a:r>
            <a:endParaRPr sz="1500">
              <a:latin typeface="Arial"/>
              <a:ea typeface="Arial"/>
              <a:cs typeface="Arial"/>
              <a:sym typeface="Arial"/>
            </a:endParaRPr>
          </a:p>
          <a:p>
            <a:pPr marL="457200" lvl="0" indent="-323850" algn="l" rtl="0">
              <a:spcBef>
                <a:spcPts val="880"/>
              </a:spcBef>
              <a:spcAft>
                <a:spcPts val="0"/>
              </a:spcAft>
              <a:buSzPts val="1500"/>
              <a:buFont typeface="Arial"/>
              <a:buChar char="●"/>
            </a:pPr>
            <a:r>
              <a:rPr lang="en-US" sz="1500">
                <a:latin typeface="Arial"/>
                <a:ea typeface="Arial"/>
                <a:cs typeface="Arial"/>
                <a:sym typeface="Arial"/>
              </a:rPr>
              <a:t>It’s important to have the injured worker see a DP after being seen by the </a:t>
            </a:r>
            <a:endParaRPr sz="1500">
              <a:latin typeface="Arial"/>
              <a:ea typeface="Arial"/>
              <a:cs typeface="Arial"/>
              <a:sym typeface="Arial"/>
            </a:endParaRPr>
          </a:p>
          <a:p>
            <a:pPr marL="457200" lvl="0" indent="0" algn="l" rtl="0">
              <a:spcBef>
                <a:spcPts val="880"/>
              </a:spcBef>
              <a:spcAft>
                <a:spcPts val="0"/>
              </a:spcAft>
              <a:buNone/>
            </a:pPr>
            <a:r>
              <a:rPr lang="en-US" sz="1500">
                <a:latin typeface="Arial"/>
                <a:ea typeface="Arial"/>
                <a:cs typeface="Arial"/>
                <a:sym typeface="Arial"/>
              </a:rPr>
              <a:t>clinic in order to ensure the claims process has fewer issues.</a:t>
            </a:r>
            <a:endParaRPr sz="1500">
              <a:latin typeface="Arial"/>
              <a:ea typeface="Arial"/>
              <a:cs typeface="Arial"/>
              <a:sym typeface="Arial"/>
            </a:endParaRPr>
          </a:p>
          <a:p>
            <a:pPr marL="457200" lvl="0" indent="-323850" algn="l" rtl="0">
              <a:spcBef>
                <a:spcPts val="880"/>
              </a:spcBef>
              <a:spcAft>
                <a:spcPts val="0"/>
              </a:spcAft>
              <a:buSzPts val="1500"/>
              <a:buFont typeface="Arial"/>
              <a:buChar char="●"/>
            </a:pPr>
            <a:r>
              <a:rPr lang="en-US" sz="1500">
                <a:latin typeface="Arial"/>
                <a:ea typeface="Arial"/>
                <a:cs typeface="Arial"/>
                <a:sym typeface="Arial"/>
              </a:rPr>
              <a:t>in Colorado, the employer/insurer has 7 calendar days.</a:t>
            </a:r>
            <a:endParaRPr sz="1500">
              <a:latin typeface="Arial"/>
              <a:ea typeface="Arial"/>
              <a:cs typeface="Arial"/>
              <a:sym typeface="Arial"/>
            </a:endParaRPr>
          </a:p>
          <a:p>
            <a:pPr marL="0" lvl="0" indent="0" algn="l" rtl="0">
              <a:spcBef>
                <a:spcPts val="880"/>
              </a:spcBef>
              <a:spcAft>
                <a:spcPts val="0"/>
              </a:spcAft>
              <a:buNone/>
            </a:pPr>
            <a:endParaRPr sz="1500">
              <a:latin typeface="Arial"/>
              <a:ea typeface="Arial"/>
              <a:cs typeface="Arial"/>
              <a:sym typeface="Arial"/>
            </a:endParaRPr>
          </a:p>
        </p:txBody>
      </p:sp>
      <p:sp>
        <p:nvSpPr>
          <p:cNvPr id="221" name="Google Shape;221;g2df652e2cfa_1_0: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7</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6"/>
        <p:cNvGrpSpPr/>
        <p:nvPr/>
      </p:nvGrpSpPr>
      <p:grpSpPr>
        <a:xfrm>
          <a:off x="0" y="0"/>
          <a:ext cx="0" cy="0"/>
          <a:chOff x="0" y="0"/>
          <a:chExt cx="0" cy="0"/>
        </a:xfrm>
      </p:grpSpPr>
      <p:sp>
        <p:nvSpPr>
          <p:cNvPr id="227" name="Google Shape;227;p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a:t>Eliseo</a:t>
            </a:r>
            <a:endParaRPr/>
          </a:p>
          <a:p>
            <a:pPr marL="0" lvl="0" indent="0" algn="l" rtl="0">
              <a:spcBef>
                <a:spcPts val="0"/>
              </a:spcBef>
              <a:spcAft>
                <a:spcPts val="0"/>
              </a:spcAft>
              <a:buNone/>
            </a:pPr>
            <a:r>
              <a:rPr lang="en-US" sz="1600"/>
              <a:t>To employers: have a list of designated providers</a:t>
            </a:r>
            <a:endParaRPr sz="1600"/>
          </a:p>
          <a:p>
            <a:pPr marL="0" lvl="0" indent="0" algn="l" rtl="0">
              <a:spcBef>
                <a:spcPts val="0"/>
              </a:spcBef>
              <a:spcAft>
                <a:spcPts val="0"/>
              </a:spcAft>
              <a:buNone/>
            </a:pPr>
            <a:endParaRPr sz="1600"/>
          </a:p>
          <a:p>
            <a:pPr marL="0" lvl="0" indent="0" algn="l" rtl="0">
              <a:spcBef>
                <a:spcPts val="0"/>
              </a:spcBef>
              <a:spcAft>
                <a:spcPts val="0"/>
              </a:spcAft>
              <a:buNone/>
            </a:pPr>
            <a:r>
              <a:rPr lang="en-US" sz="1600"/>
              <a:t>Once a claim has been admitted: Insurer will pay for all reasonable</a:t>
            </a:r>
            <a:endParaRPr sz="1600"/>
          </a:p>
          <a:p>
            <a:pPr marL="0" lvl="0" indent="0" algn="l" rtl="0">
              <a:spcBef>
                <a:spcPts val="0"/>
              </a:spcBef>
              <a:spcAft>
                <a:spcPts val="0"/>
              </a:spcAft>
              <a:buNone/>
            </a:pPr>
            <a:r>
              <a:rPr lang="en-US" sz="1600"/>
              <a:t> and necessary medical costs related to accepted work injury</a:t>
            </a:r>
            <a:endParaRPr sz="1600"/>
          </a:p>
          <a:p>
            <a:pPr marL="0" lvl="0" indent="0" algn="l" rtl="0">
              <a:spcBef>
                <a:spcPts val="0"/>
              </a:spcBef>
              <a:spcAft>
                <a:spcPts val="0"/>
              </a:spcAft>
              <a:buNone/>
            </a:pPr>
            <a:endParaRPr sz="1600"/>
          </a:p>
          <a:p>
            <a:pPr marL="0" lvl="0" indent="0" algn="l" rtl="0">
              <a:spcBef>
                <a:spcPts val="0"/>
              </a:spcBef>
              <a:spcAft>
                <a:spcPts val="0"/>
              </a:spcAft>
              <a:buNone/>
            </a:pPr>
            <a:r>
              <a:rPr lang="en-US" sz="1600"/>
              <a:t>Get you employees to a DP</a:t>
            </a:r>
            <a:endParaRPr sz="1600"/>
          </a:p>
          <a:p>
            <a:pPr marL="0" lvl="0" indent="0" algn="l" rtl="0">
              <a:spcBef>
                <a:spcPts val="0"/>
              </a:spcBef>
              <a:spcAft>
                <a:spcPts val="0"/>
              </a:spcAft>
              <a:buNone/>
            </a:pPr>
            <a:endParaRPr sz="1600"/>
          </a:p>
          <a:p>
            <a:pPr marL="0" lvl="0" indent="0" algn="l" rtl="0">
              <a:spcBef>
                <a:spcPts val="0"/>
              </a:spcBef>
              <a:spcAft>
                <a:spcPts val="0"/>
              </a:spcAft>
              <a:buNone/>
            </a:pPr>
            <a:r>
              <a:rPr lang="en-US" sz="1600"/>
              <a:t>Reach out to claims representative for further information</a:t>
            </a:r>
            <a:endParaRPr sz="1600"/>
          </a:p>
          <a:p>
            <a:pPr marL="0" lvl="0" indent="0" algn="l" rtl="0">
              <a:spcBef>
                <a:spcPts val="0"/>
              </a:spcBef>
              <a:spcAft>
                <a:spcPts val="0"/>
              </a:spcAft>
              <a:buNone/>
            </a:pPr>
            <a:endParaRPr sz="1600"/>
          </a:p>
        </p:txBody>
      </p:sp>
      <p:sp>
        <p:nvSpPr>
          <p:cNvPr id="228" name="Google Shape;228;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3"/>
        <p:cNvGrpSpPr/>
        <p:nvPr/>
      </p:nvGrpSpPr>
      <p:grpSpPr>
        <a:xfrm>
          <a:off x="0" y="0"/>
          <a:ext cx="0" cy="0"/>
          <a:chOff x="0" y="0"/>
          <a:chExt cx="0" cy="0"/>
        </a:xfrm>
      </p:grpSpPr>
      <p:sp>
        <p:nvSpPr>
          <p:cNvPr id="234" name="Google Shape;234;g26d61142ac9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5" name="Google Shape;235;g26d61142ac9_0_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6" name="Google Shape;236;g26d61142ac9_0_0: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9</a:t>
            </a:fld>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p:cSld name="Title">
    <p:spTree>
      <p:nvGrpSpPr>
        <p:cNvPr id="1" name="Shape 15"/>
        <p:cNvGrpSpPr/>
        <p:nvPr/>
      </p:nvGrpSpPr>
      <p:grpSpPr>
        <a:xfrm>
          <a:off x="0" y="0"/>
          <a:ext cx="0" cy="0"/>
          <a:chOff x="0" y="0"/>
          <a:chExt cx="0" cy="0"/>
        </a:xfrm>
      </p:grpSpPr>
      <p:sp>
        <p:nvSpPr>
          <p:cNvPr id="16" name="Google Shape;16;p16"/>
          <p:cNvSpPr/>
          <p:nvPr/>
        </p:nvSpPr>
        <p:spPr>
          <a:xfrm>
            <a:off x="5199925" y="-50172"/>
            <a:ext cx="12884874" cy="13775004"/>
          </a:xfrm>
          <a:prstGeom prst="rect">
            <a:avLst/>
          </a:prstGeom>
          <a:solidFill>
            <a:srgbClr val="70AABF"/>
          </a:solidFill>
          <a:ln>
            <a:noFill/>
          </a:ln>
        </p:spPr>
        <p:txBody>
          <a:bodyPr spcFirstLastPara="1" wrap="square" lIns="0" tIns="0" rIns="0" bIns="0" anchor="ctr" anchorCtr="0">
            <a:noAutofit/>
          </a:bodyPr>
          <a:lstStyle/>
          <a:p>
            <a:pPr marL="0" marR="0" lvl="0" indent="0" algn="l" rtl="0">
              <a:spcBef>
                <a:spcPts val="0"/>
              </a:spcBef>
              <a:spcAft>
                <a:spcPts val="0"/>
              </a:spcAft>
              <a:buNone/>
            </a:pPr>
            <a:endParaRPr sz="6000" b="0" i="0" u="none" strike="noStrike" cap="none">
              <a:solidFill>
                <a:schemeClr val="dk1"/>
              </a:solidFill>
              <a:latin typeface="Arial"/>
              <a:ea typeface="Arial"/>
              <a:cs typeface="Arial"/>
              <a:sym typeface="Arial"/>
            </a:endParaRPr>
          </a:p>
        </p:txBody>
      </p:sp>
      <p:sp>
        <p:nvSpPr>
          <p:cNvPr id="17" name="Google Shape;17;p16"/>
          <p:cNvSpPr/>
          <p:nvPr/>
        </p:nvSpPr>
        <p:spPr>
          <a:xfrm>
            <a:off x="-40221" y="-50172"/>
            <a:ext cx="9553756" cy="13775004"/>
          </a:xfrm>
          <a:prstGeom prst="rect">
            <a:avLst/>
          </a:prstGeom>
          <a:solidFill>
            <a:srgbClr val="22567A"/>
          </a:solidFill>
          <a:ln>
            <a:noFill/>
          </a:ln>
        </p:spPr>
        <p:txBody>
          <a:bodyPr spcFirstLastPara="1" wrap="square" lIns="0" tIns="0" rIns="0" bIns="0" anchor="ctr" anchorCtr="0">
            <a:noAutofit/>
          </a:bodyPr>
          <a:lstStyle/>
          <a:p>
            <a:pPr marL="0" marR="0" lvl="0" indent="0" algn="l" rtl="0">
              <a:spcBef>
                <a:spcPts val="0"/>
              </a:spcBef>
              <a:spcAft>
                <a:spcPts val="0"/>
              </a:spcAft>
              <a:buNone/>
            </a:pPr>
            <a:endParaRPr sz="6000" b="0" i="0" u="none" strike="noStrike" cap="none">
              <a:solidFill>
                <a:schemeClr val="dk1"/>
              </a:solidFill>
              <a:latin typeface="Arial"/>
              <a:ea typeface="Arial"/>
              <a:cs typeface="Arial"/>
              <a:sym typeface="Arial"/>
            </a:endParaRPr>
          </a:p>
        </p:txBody>
      </p:sp>
      <p:pic>
        <p:nvPicPr>
          <p:cNvPr id="18" name="Google Shape;18;p16" descr="Image"/>
          <p:cNvPicPr preferRelativeResize="0"/>
          <p:nvPr/>
        </p:nvPicPr>
        <p:blipFill rotWithShape="1">
          <a:blip r:embed="rId2">
            <a:alphaModFix/>
          </a:blip>
          <a:srcRect/>
          <a:stretch/>
        </p:blipFill>
        <p:spPr>
          <a:xfrm>
            <a:off x="1992858" y="10901718"/>
            <a:ext cx="3949232" cy="969700"/>
          </a:xfrm>
          <a:prstGeom prst="rect">
            <a:avLst/>
          </a:prstGeom>
          <a:noFill/>
          <a:ln>
            <a:noFill/>
          </a:ln>
        </p:spPr>
      </p:pic>
      <p:cxnSp>
        <p:nvCxnSpPr>
          <p:cNvPr id="19" name="Google Shape;19;p16"/>
          <p:cNvCxnSpPr/>
          <p:nvPr/>
        </p:nvCxnSpPr>
        <p:spPr>
          <a:xfrm>
            <a:off x="2040208" y="10051676"/>
            <a:ext cx="3949232" cy="1"/>
          </a:xfrm>
          <a:prstGeom prst="straightConnector1">
            <a:avLst/>
          </a:prstGeom>
          <a:noFill/>
          <a:ln w="50800" cap="flat" cmpd="sng">
            <a:solidFill>
              <a:srgbClr val="70AABF"/>
            </a:solidFill>
            <a:prstDash val="solid"/>
            <a:miter lim="400000"/>
            <a:headEnd type="none" w="sm" len="sm"/>
            <a:tailEnd type="none" w="sm" len="sm"/>
          </a:ln>
        </p:spPr>
      </p:cxnSp>
      <p:sp>
        <p:nvSpPr>
          <p:cNvPr id="20" name="Google Shape;20;p16"/>
          <p:cNvSpPr/>
          <p:nvPr/>
        </p:nvSpPr>
        <p:spPr>
          <a:xfrm>
            <a:off x="7772618" y="-57150"/>
            <a:ext cx="4431386" cy="13781178"/>
          </a:xfrm>
          <a:custGeom>
            <a:avLst/>
            <a:gdLst/>
            <a:ahLst/>
            <a:cxnLst/>
            <a:rect l="l" t="t" r="r" b="b"/>
            <a:pathLst>
              <a:path w="21508" h="21601" extrusionOk="0">
                <a:moveTo>
                  <a:pt x="21508" y="0"/>
                </a:moveTo>
                <a:lnTo>
                  <a:pt x="10745" y="21601"/>
                </a:lnTo>
                <a:lnTo>
                  <a:pt x="0" y="21601"/>
                </a:lnTo>
                <a:lnTo>
                  <a:pt x="0" y="1"/>
                </a:lnTo>
                <a:lnTo>
                  <a:pt x="21508" y="0"/>
                </a:lnTo>
                <a:close/>
              </a:path>
            </a:pathLst>
          </a:custGeom>
          <a:solidFill>
            <a:srgbClr val="22567A"/>
          </a:solidFill>
          <a:ln>
            <a:noFill/>
          </a:ln>
        </p:spPr>
        <p:txBody>
          <a:bodyPr spcFirstLastPara="1" wrap="square" lIns="0" tIns="0" rIns="0" bIns="0" anchor="ctr" anchorCtr="0">
            <a:noAutofit/>
          </a:bodyPr>
          <a:lstStyle/>
          <a:p>
            <a:pPr marL="0" marR="0" lvl="0" indent="0" algn="l" rtl="0">
              <a:spcBef>
                <a:spcPts val="0"/>
              </a:spcBef>
              <a:spcAft>
                <a:spcPts val="0"/>
              </a:spcAft>
              <a:buNone/>
            </a:pPr>
            <a:endParaRPr sz="6000" b="0" i="0" u="none" strike="noStrike" cap="none">
              <a:solidFill>
                <a:schemeClr val="dk1"/>
              </a:solidFill>
              <a:latin typeface="Arial"/>
              <a:ea typeface="Arial"/>
              <a:cs typeface="Arial"/>
              <a:sym typeface="Arial"/>
            </a:endParaRPr>
          </a:p>
        </p:txBody>
      </p:sp>
      <p:sp>
        <p:nvSpPr>
          <p:cNvPr id="21" name="Google Shape;21;p16"/>
          <p:cNvSpPr>
            <a:spLocks noGrp="1"/>
          </p:cNvSpPr>
          <p:nvPr>
            <p:ph type="pic" idx="2"/>
          </p:nvPr>
        </p:nvSpPr>
        <p:spPr>
          <a:xfrm>
            <a:off x="9925050" y="-78054"/>
            <a:ext cx="14458951" cy="13826712"/>
          </a:xfrm>
          <a:prstGeom prst="rect">
            <a:avLst/>
          </a:prstGeom>
          <a:noFill/>
          <a:ln>
            <a:noFill/>
          </a:ln>
        </p:spPr>
        <p:txBody>
          <a:bodyPr spcFirstLastPara="1" wrap="square" lIns="91425" tIns="45700" rIns="91425" bIns="45700" anchor="t" anchorCtr="0">
            <a:normAutofit/>
          </a:bodyPr>
          <a:lstStyle>
            <a:lvl1pPr marR="0" lvl="0" algn="r" rtl="0">
              <a:spcBef>
                <a:spcPts val="880"/>
              </a:spcBef>
              <a:spcAft>
                <a:spcPts val="0"/>
              </a:spcAft>
              <a:buClr>
                <a:schemeClr val="dk2"/>
              </a:buClr>
              <a:buSzPts val="5500"/>
              <a:buFont typeface="Arial"/>
              <a:buChar char="•"/>
              <a:defRPr sz="4400" b="0" i="0" u="none" strike="noStrike" cap="none">
                <a:solidFill>
                  <a:schemeClr val="dk2"/>
                </a:solidFill>
                <a:latin typeface="Arial"/>
                <a:ea typeface="Arial"/>
                <a:cs typeface="Arial"/>
                <a:sym typeface="Arial"/>
              </a:defRPr>
            </a:lvl1pPr>
            <a:lvl2pPr marR="0" lvl="1" algn="l" rtl="0">
              <a:spcBef>
                <a:spcPts val="880"/>
              </a:spcBef>
              <a:spcAft>
                <a:spcPts val="0"/>
              </a:spcAft>
              <a:buClr>
                <a:schemeClr val="dk2"/>
              </a:buClr>
              <a:buSzPts val="5500"/>
              <a:buFont typeface="Arial"/>
              <a:buChar char="•"/>
              <a:defRPr sz="4400" b="0" i="0" u="none" strike="noStrike" cap="none">
                <a:solidFill>
                  <a:schemeClr val="dk2"/>
                </a:solidFill>
                <a:latin typeface="Arial"/>
                <a:ea typeface="Arial"/>
                <a:cs typeface="Arial"/>
                <a:sym typeface="Arial"/>
              </a:defRPr>
            </a:lvl2pPr>
            <a:lvl3pPr marR="0" lvl="2" algn="l" rtl="0">
              <a:spcBef>
                <a:spcPts val="880"/>
              </a:spcBef>
              <a:spcAft>
                <a:spcPts val="0"/>
              </a:spcAft>
              <a:buClr>
                <a:schemeClr val="dk2"/>
              </a:buClr>
              <a:buSzPts val="5500"/>
              <a:buFont typeface="Arial"/>
              <a:buChar char="•"/>
              <a:defRPr sz="4400" b="0" i="0" u="none" strike="noStrike" cap="none">
                <a:solidFill>
                  <a:schemeClr val="dk2"/>
                </a:solidFill>
                <a:latin typeface="Arial"/>
                <a:ea typeface="Arial"/>
                <a:cs typeface="Arial"/>
                <a:sym typeface="Arial"/>
              </a:defRPr>
            </a:lvl3pPr>
            <a:lvl4pPr marR="0" lvl="3" algn="l" rtl="0">
              <a:spcBef>
                <a:spcPts val="880"/>
              </a:spcBef>
              <a:spcAft>
                <a:spcPts val="0"/>
              </a:spcAft>
              <a:buClr>
                <a:schemeClr val="dk2"/>
              </a:buClr>
              <a:buSzPts val="5500"/>
              <a:buFont typeface="Arial"/>
              <a:buChar char="•"/>
              <a:defRPr sz="4400" b="0" i="0" u="none" strike="noStrike" cap="none">
                <a:solidFill>
                  <a:schemeClr val="dk2"/>
                </a:solidFill>
                <a:latin typeface="Arial"/>
                <a:ea typeface="Arial"/>
                <a:cs typeface="Arial"/>
                <a:sym typeface="Arial"/>
              </a:defRPr>
            </a:lvl4pPr>
            <a:lvl5pPr marR="0" lvl="4" algn="l" rtl="0">
              <a:spcBef>
                <a:spcPts val="880"/>
              </a:spcBef>
              <a:spcAft>
                <a:spcPts val="0"/>
              </a:spcAft>
              <a:buClr>
                <a:schemeClr val="dk2"/>
              </a:buClr>
              <a:buSzPts val="5500"/>
              <a:buFont typeface="Arial"/>
              <a:buChar char="•"/>
              <a:defRPr sz="4400" b="0" i="0" u="none" strike="noStrike" cap="none">
                <a:solidFill>
                  <a:schemeClr val="dk2"/>
                </a:solidFill>
                <a:latin typeface="Arial"/>
                <a:ea typeface="Arial"/>
                <a:cs typeface="Arial"/>
                <a:sym typeface="Arial"/>
              </a:defRPr>
            </a:lvl5pPr>
            <a:lvl6pPr marR="0" lvl="5" algn="l" rtl="0">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6pPr>
            <a:lvl7pPr marR="0" lvl="6" algn="l" rtl="0">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7pPr>
            <a:lvl8pPr marR="0" lvl="7" algn="l" rtl="0">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8pPr>
            <a:lvl9pPr marR="0" lvl="8" algn="l" rtl="0">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9pPr>
          </a:lstStyle>
          <a:p>
            <a:endParaRPr/>
          </a:p>
        </p:txBody>
      </p:sp>
      <p:sp>
        <p:nvSpPr>
          <p:cNvPr id="22" name="Google Shape;22;p16"/>
          <p:cNvSpPr txBox="1">
            <a:spLocks noGrp="1"/>
          </p:cNvSpPr>
          <p:nvPr>
            <p:ph type="ctrTitle"/>
          </p:nvPr>
        </p:nvSpPr>
        <p:spPr>
          <a:xfrm>
            <a:off x="1903853" y="1985703"/>
            <a:ext cx="9392859" cy="3959472"/>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Clr>
                <a:schemeClr val="accent3"/>
              </a:buClr>
              <a:buSzPts val="8800"/>
              <a:buFont typeface="Arial"/>
              <a:buNone/>
              <a:defRPr sz="8800" b="0">
                <a:solidFill>
                  <a:schemeClr val="accent3"/>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16"/>
          <p:cNvSpPr txBox="1">
            <a:spLocks noGrp="1"/>
          </p:cNvSpPr>
          <p:nvPr>
            <p:ph type="body" idx="1"/>
          </p:nvPr>
        </p:nvSpPr>
        <p:spPr>
          <a:xfrm>
            <a:off x="1990728" y="6273800"/>
            <a:ext cx="2276471" cy="584200"/>
          </a:xfrm>
          <a:prstGeom prst="rect">
            <a:avLst/>
          </a:prstGeom>
          <a:noFill/>
          <a:ln>
            <a:noFill/>
          </a:ln>
        </p:spPr>
        <p:txBody>
          <a:bodyPr spcFirstLastPara="1" wrap="square" lIns="91425" tIns="45700" rIns="91425" bIns="45700" anchor="t" anchorCtr="0">
            <a:noAutofit/>
          </a:bodyPr>
          <a:lstStyle>
            <a:lvl1pPr marL="457200" lvl="0" indent="-228600" algn="l">
              <a:spcBef>
                <a:spcPts val="640"/>
              </a:spcBef>
              <a:spcAft>
                <a:spcPts val="0"/>
              </a:spcAft>
              <a:buSzPts val="4000"/>
              <a:buNone/>
              <a:defRPr sz="3200" b="1">
                <a:solidFill>
                  <a:schemeClr val="lt1"/>
                </a:solidFill>
                <a:latin typeface="Arial"/>
                <a:ea typeface="Arial"/>
                <a:cs typeface="Arial"/>
                <a:sym typeface="Arial"/>
              </a:defRPr>
            </a:lvl1pPr>
            <a:lvl2pPr marL="914400" lvl="1" indent="-371475" algn="l">
              <a:spcBef>
                <a:spcPts val="360"/>
              </a:spcBef>
              <a:spcAft>
                <a:spcPts val="0"/>
              </a:spcAft>
              <a:buSzPts val="2250"/>
              <a:buChar char="•"/>
              <a:defRPr/>
            </a:lvl2pPr>
            <a:lvl3pPr marL="1371600" lvl="2" indent="-371475" algn="l">
              <a:spcBef>
                <a:spcPts val="360"/>
              </a:spcBef>
              <a:spcAft>
                <a:spcPts val="0"/>
              </a:spcAft>
              <a:buSzPts val="2250"/>
              <a:buChar char="•"/>
              <a:defRPr/>
            </a:lvl3pPr>
            <a:lvl4pPr marL="1828800" lvl="3" indent="-371475" algn="l">
              <a:spcBef>
                <a:spcPts val="360"/>
              </a:spcBef>
              <a:spcAft>
                <a:spcPts val="0"/>
              </a:spcAft>
              <a:buSzPts val="2250"/>
              <a:buChar char="•"/>
              <a:defRPr/>
            </a:lvl4pPr>
            <a:lvl5pPr marL="2286000" lvl="4" indent="-371475" algn="l">
              <a:spcBef>
                <a:spcPts val="360"/>
              </a:spcBef>
              <a:spcAft>
                <a:spcPts val="0"/>
              </a:spcAft>
              <a:buSzPts val="225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SectionTitleWhite">
  <p:cSld name="SectionTitleWhite">
    <p:spTree>
      <p:nvGrpSpPr>
        <p:cNvPr id="1" name="Shape 81"/>
        <p:cNvGrpSpPr/>
        <p:nvPr/>
      </p:nvGrpSpPr>
      <p:grpSpPr>
        <a:xfrm>
          <a:off x="0" y="0"/>
          <a:ext cx="0" cy="0"/>
          <a:chOff x="0" y="0"/>
          <a:chExt cx="0" cy="0"/>
        </a:xfrm>
      </p:grpSpPr>
      <p:sp>
        <p:nvSpPr>
          <p:cNvPr id="82" name="Google Shape;82;p25"/>
          <p:cNvSpPr/>
          <p:nvPr/>
        </p:nvSpPr>
        <p:spPr>
          <a:xfrm>
            <a:off x="11557795" y="-19844"/>
            <a:ext cx="12866806" cy="13755688"/>
          </a:xfrm>
          <a:prstGeom prst="rect">
            <a:avLst/>
          </a:prstGeom>
          <a:solidFill>
            <a:srgbClr val="5CB8B2"/>
          </a:solidFill>
          <a:ln>
            <a:noFill/>
          </a:ln>
        </p:spPr>
        <p:txBody>
          <a:bodyPr spcFirstLastPara="1" wrap="square" lIns="0" tIns="0" rIns="0" bIns="0" anchor="ctr" anchorCtr="0">
            <a:noAutofit/>
          </a:bodyPr>
          <a:lstStyle/>
          <a:p>
            <a:pPr marL="0" marR="0" lvl="0" indent="0" algn="l" rtl="0">
              <a:spcBef>
                <a:spcPts val="0"/>
              </a:spcBef>
              <a:spcAft>
                <a:spcPts val="0"/>
              </a:spcAft>
              <a:buNone/>
            </a:pPr>
            <a:endParaRPr sz="3000" b="0" i="0" u="none" strike="noStrike" cap="none">
              <a:solidFill>
                <a:schemeClr val="dk1"/>
              </a:solidFill>
              <a:latin typeface="Arial"/>
              <a:ea typeface="Arial"/>
              <a:cs typeface="Arial"/>
              <a:sym typeface="Arial"/>
            </a:endParaRPr>
          </a:p>
        </p:txBody>
      </p:sp>
      <p:sp>
        <p:nvSpPr>
          <p:cNvPr id="83" name="Google Shape;83;p25"/>
          <p:cNvSpPr/>
          <p:nvPr/>
        </p:nvSpPr>
        <p:spPr>
          <a:xfrm>
            <a:off x="-20112" y="-19844"/>
            <a:ext cx="19088220" cy="13755688"/>
          </a:xfrm>
          <a:prstGeom prst="rect">
            <a:avLst/>
          </a:prstGeom>
          <a:solidFill>
            <a:srgbClr val="22567A"/>
          </a:solidFill>
          <a:ln>
            <a:noFill/>
          </a:ln>
        </p:spPr>
        <p:txBody>
          <a:bodyPr spcFirstLastPara="1" wrap="square" lIns="0" tIns="0" rIns="0" bIns="0" anchor="ctr" anchorCtr="0">
            <a:noAutofit/>
          </a:bodyPr>
          <a:lstStyle/>
          <a:p>
            <a:pPr marL="0" marR="0" lvl="0" indent="0" algn="l" rtl="0">
              <a:spcBef>
                <a:spcPts val="0"/>
              </a:spcBef>
              <a:spcAft>
                <a:spcPts val="0"/>
              </a:spcAft>
              <a:buNone/>
            </a:pPr>
            <a:endParaRPr sz="3000" b="0" i="0" u="none" strike="noStrike" cap="none">
              <a:solidFill>
                <a:schemeClr val="dk1"/>
              </a:solidFill>
              <a:latin typeface="Arial"/>
              <a:ea typeface="Arial"/>
              <a:cs typeface="Arial"/>
              <a:sym typeface="Arial"/>
            </a:endParaRPr>
          </a:p>
        </p:txBody>
      </p:sp>
      <p:pic>
        <p:nvPicPr>
          <p:cNvPr id="84" name="Google Shape;84;p25" descr="Image"/>
          <p:cNvPicPr preferRelativeResize="0"/>
          <p:nvPr/>
        </p:nvPicPr>
        <p:blipFill rotWithShape="1">
          <a:blip r:embed="rId2">
            <a:alphaModFix/>
          </a:blip>
          <a:srcRect/>
          <a:stretch/>
        </p:blipFill>
        <p:spPr>
          <a:xfrm>
            <a:off x="21263169" y="12369128"/>
            <a:ext cx="2482036" cy="609444"/>
          </a:xfrm>
          <a:prstGeom prst="rect">
            <a:avLst/>
          </a:prstGeom>
          <a:noFill/>
          <a:ln>
            <a:noFill/>
          </a:ln>
        </p:spPr>
      </p:pic>
      <p:sp>
        <p:nvSpPr>
          <p:cNvPr id="85" name="Google Shape;85;p25"/>
          <p:cNvSpPr/>
          <p:nvPr/>
        </p:nvSpPr>
        <p:spPr>
          <a:xfrm>
            <a:off x="17891695" y="-30345"/>
            <a:ext cx="4444100" cy="13776690"/>
          </a:xfrm>
          <a:custGeom>
            <a:avLst/>
            <a:gdLst/>
            <a:ahLst/>
            <a:cxnLst/>
            <a:rect l="l" t="t" r="r" b="b"/>
            <a:pathLst>
              <a:path w="21600" h="21600" extrusionOk="0">
                <a:moveTo>
                  <a:pt x="21600" y="59"/>
                </a:moveTo>
                <a:lnTo>
                  <a:pt x="10745" y="21600"/>
                </a:lnTo>
                <a:lnTo>
                  <a:pt x="0" y="21600"/>
                </a:lnTo>
                <a:lnTo>
                  <a:pt x="0" y="0"/>
                </a:lnTo>
                <a:lnTo>
                  <a:pt x="21600" y="59"/>
                </a:lnTo>
                <a:close/>
              </a:path>
            </a:pathLst>
          </a:custGeom>
          <a:solidFill>
            <a:srgbClr val="22567A"/>
          </a:solidFill>
          <a:ln>
            <a:noFill/>
          </a:ln>
        </p:spPr>
        <p:txBody>
          <a:bodyPr spcFirstLastPara="1" wrap="square" lIns="0" tIns="0" rIns="0" bIns="0" anchor="ctr" anchorCtr="0">
            <a:noAutofit/>
          </a:bodyPr>
          <a:lstStyle/>
          <a:p>
            <a:pPr marL="0" marR="0" lvl="0" indent="0" algn="l" rtl="0">
              <a:spcBef>
                <a:spcPts val="0"/>
              </a:spcBef>
              <a:spcAft>
                <a:spcPts val="0"/>
              </a:spcAft>
              <a:buNone/>
            </a:pPr>
            <a:endParaRPr sz="3000" b="0" i="0" u="none" strike="noStrike" cap="none">
              <a:solidFill>
                <a:schemeClr val="dk1"/>
              </a:solidFill>
              <a:latin typeface="Arial"/>
              <a:ea typeface="Arial"/>
              <a:cs typeface="Arial"/>
              <a:sym typeface="Arial"/>
            </a:endParaRPr>
          </a:p>
        </p:txBody>
      </p:sp>
      <p:sp>
        <p:nvSpPr>
          <p:cNvPr id="86" name="Google Shape;86;p25"/>
          <p:cNvSpPr txBox="1">
            <a:spLocks noGrp="1"/>
          </p:cNvSpPr>
          <p:nvPr>
            <p:ph type="body" idx="1"/>
          </p:nvPr>
        </p:nvSpPr>
        <p:spPr>
          <a:xfrm>
            <a:off x="2353579" y="8708572"/>
            <a:ext cx="15538116" cy="816428"/>
          </a:xfrm>
          <a:prstGeom prst="rect">
            <a:avLst/>
          </a:prstGeom>
          <a:noFill/>
          <a:ln>
            <a:noFill/>
          </a:ln>
        </p:spPr>
        <p:txBody>
          <a:bodyPr spcFirstLastPara="1" wrap="square" lIns="91425" tIns="45700" rIns="91425" bIns="45700" anchor="t" anchorCtr="0">
            <a:noAutofit/>
          </a:bodyPr>
          <a:lstStyle>
            <a:lvl1pPr marL="457200" lvl="0" indent="-228600" algn="l">
              <a:spcBef>
                <a:spcPts val="1000"/>
              </a:spcBef>
              <a:spcAft>
                <a:spcPts val="0"/>
              </a:spcAft>
              <a:buSzPts val="6250"/>
              <a:buNone/>
              <a:defRPr sz="5000" b="1" i="1">
                <a:solidFill>
                  <a:schemeClr val="lt2"/>
                </a:solidFill>
              </a:defRPr>
            </a:lvl1pPr>
            <a:lvl2pPr marL="914400" lvl="1" indent="-371475" algn="l">
              <a:spcBef>
                <a:spcPts val="360"/>
              </a:spcBef>
              <a:spcAft>
                <a:spcPts val="0"/>
              </a:spcAft>
              <a:buSzPts val="2250"/>
              <a:buChar char="•"/>
              <a:defRPr/>
            </a:lvl2pPr>
            <a:lvl3pPr marL="1371600" lvl="2" indent="-371475" algn="l">
              <a:spcBef>
                <a:spcPts val="360"/>
              </a:spcBef>
              <a:spcAft>
                <a:spcPts val="0"/>
              </a:spcAft>
              <a:buSzPts val="2250"/>
              <a:buChar char="•"/>
              <a:defRPr/>
            </a:lvl3pPr>
            <a:lvl4pPr marL="1828800" lvl="3" indent="-371475" algn="l">
              <a:spcBef>
                <a:spcPts val="360"/>
              </a:spcBef>
              <a:spcAft>
                <a:spcPts val="0"/>
              </a:spcAft>
              <a:buSzPts val="2250"/>
              <a:buChar char="•"/>
              <a:defRPr/>
            </a:lvl4pPr>
            <a:lvl5pPr marL="2286000" lvl="4" indent="-371475" algn="l">
              <a:spcBef>
                <a:spcPts val="360"/>
              </a:spcBef>
              <a:spcAft>
                <a:spcPts val="0"/>
              </a:spcAft>
              <a:buSzPts val="225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87" name="Google Shape;87;p25"/>
          <p:cNvSpPr txBox="1">
            <a:spLocks noGrp="1"/>
          </p:cNvSpPr>
          <p:nvPr>
            <p:ph type="title"/>
          </p:nvPr>
        </p:nvSpPr>
        <p:spPr>
          <a:xfrm>
            <a:off x="2353578" y="2819401"/>
            <a:ext cx="15538117" cy="5333999"/>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Clr>
                <a:schemeClr val="accent3"/>
              </a:buClr>
              <a:buSzPts val="11600"/>
              <a:buFont typeface="Arial"/>
              <a:buNone/>
              <a:defRPr sz="11600" b="0">
                <a:solidFill>
                  <a:schemeClr val="accent3"/>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matchingName="Grid Lay Out">
  <p:cSld name="Grid Lay Out">
    <p:spTree>
      <p:nvGrpSpPr>
        <p:cNvPr id="1" name="Shape 88"/>
        <p:cNvGrpSpPr/>
        <p:nvPr/>
      </p:nvGrpSpPr>
      <p:grpSpPr>
        <a:xfrm>
          <a:off x="0" y="0"/>
          <a:ext cx="0" cy="0"/>
          <a:chOff x="0" y="0"/>
          <a:chExt cx="0" cy="0"/>
        </a:xfrm>
      </p:grpSpPr>
      <p:sp>
        <p:nvSpPr>
          <p:cNvPr id="89" name="Google Shape;89;p26"/>
          <p:cNvSpPr/>
          <p:nvPr/>
        </p:nvSpPr>
        <p:spPr>
          <a:xfrm>
            <a:off x="-4714" y="-30345"/>
            <a:ext cx="3986864" cy="13776690"/>
          </a:xfrm>
          <a:custGeom>
            <a:avLst/>
            <a:gdLst/>
            <a:ahLst/>
            <a:cxnLst/>
            <a:rect l="l" t="t" r="r" b="b"/>
            <a:pathLst>
              <a:path w="21600" h="21600" extrusionOk="0">
                <a:moveTo>
                  <a:pt x="21600" y="59"/>
                </a:moveTo>
                <a:lnTo>
                  <a:pt x="9500" y="21600"/>
                </a:lnTo>
                <a:lnTo>
                  <a:pt x="0" y="21600"/>
                </a:lnTo>
                <a:lnTo>
                  <a:pt x="0" y="0"/>
                </a:lnTo>
                <a:lnTo>
                  <a:pt x="21600" y="59"/>
                </a:lnTo>
                <a:close/>
              </a:path>
            </a:pathLst>
          </a:custGeom>
          <a:solidFill>
            <a:srgbClr val="F0EDEB"/>
          </a:solidFill>
          <a:ln>
            <a:noFill/>
          </a:ln>
        </p:spPr>
        <p:txBody>
          <a:bodyPr spcFirstLastPara="1" wrap="square" lIns="0" tIns="0" rIns="0" bIns="0" anchor="ctr" anchorCtr="0">
            <a:noAutofit/>
          </a:bodyPr>
          <a:lstStyle/>
          <a:p>
            <a:pPr marL="0" marR="0" lvl="0" indent="0" algn="l" rtl="0">
              <a:spcBef>
                <a:spcPts val="0"/>
              </a:spcBef>
              <a:spcAft>
                <a:spcPts val="0"/>
              </a:spcAft>
              <a:buNone/>
            </a:pPr>
            <a:endParaRPr sz="3000" b="0" i="0" u="none" strike="noStrike" cap="none">
              <a:solidFill>
                <a:schemeClr val="dk1"/>
              </a:solidFill>
              <a:latin typeface="Arial"/>
              <a:ea typeface="Arial"/>
              <a:cs typeface="Arial"/>
              <a:sym typeface="Arial"/>
            </a:endParaRPr>
          </a:p>
        </p:txBody>
      </p:sp>
      <p:sp>
        <p:nvSpPr>
          <p:cNvPr id="90" name="Google Shape;90;p26"/>
          <p:cNvSpPr txBox="1">
            <a:spLocks noGrp="1"/>
          </p:cNvSpPr>
          <p:nvPr>
            <p:ph type="title"/>
          </p:nvPr>
        </p:nvSpPr>
        <p:spPr>
          <a:xfrm>
            <a:off x="4876802" y="2078250"/>
            <a:ext cx="18292379" cy="200509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Clr>
                <a:schemeClr val="accent4"/>
              </a:buClr>
              <a:buSzPts val="8800"/>
              <a:buFont typeface="Arial"/>
              <a:buNone/>
              <a:defRPr sz="88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91" name="Google Shape;91;p26"/>
          <p:cNvSpPr txBox="1">
            <a:spLocks noGrp="1"/>
          </p:cNvSpPr>
          <p:nvPr>
            <p:ph type="body" idx="1"/>
          </p:nvPr>
        </p:nvSpPr>
        <p:spPr>
          <a:xfrm>
            <a:off x="4879132" y="4451745"/>
            <a:ext cx="18290039" cy="786889"/>
          </a:xfrm>
          <a:prstGeom prst="rect">
            <a:avLst/>
          </a:prstGeom>
          <a:noFill/>
          <a:ln>
            <a:noFill/>
          </a:ln>
        </p:spPr>
        <p:txBody>
          <a:bodyPr spcFirstLastPara="1" wrap="square" lIns="91425" tIns="45700" rIns="91425" bIns="45700" anchor="t" anchorCtr="0">
            <a:noAutofit/>
          </a:bodyPr>
          <a:lstStyle>
            <a:lvl1pPr marL="457200" lvl="0" indent="-228600" algn="l">
              <a:spcBef>
                <a:spcPts val="1000"/>
              </a:spcBef>
              <a:spcAft>
                <a:spcPts val="0"/>
              </a:spcAft>
              <a:buSzPts val="6250"/>
              <a:buNone/>
              <a:defRPr sz="5000" b="1">
                <a:solidFill>
                  <a:schemeClr val="dk1"/>
                </a:solidFill>
              </a:defRPr>
            </a:lvl1pPr>
            <a:lvl2pPr marL="914400" lvl="1" indent="-371475" algn="l">
              <a:spcBef>
                <a:spcPts val="360"/>
              </a:spcBef>
              <a:spcAft>
                <a:spcPts val="0"/>
              </a:spcAft>
              <a:buSzPts val="2250"/>
              <a:buChar char="•"/>
              <a:defRPr/>
            </a:lvl2pPr>
            <a:lvl3pPr marL="1371600" lvl="2" indent="-371475" algn="l">
              <a:spcBef>
                <a:spcPts val="360"/>
              </a:spcBef>
              <a:spcAft>
                <a:spcPts val="0"/>
              </a:spcAft>
              <a:buSzPts val="2250"/>
              <a:buChar char="•"/>
              <a:defRPr/>
            </a:lvl3pPr>
            <a:lvl4pPr marL="1828800" lvl="3" indent="-371475" algn="l">
              <a:spcBef>
                <a:spcPts val="360"/>
              </a:spcBef>
              <a:spcAft>
                <a:spcPts val="0"/>
              </a:spcAft>
              <a:buSzPts val="2250"/>
              <a:buChar char="•"/>
              <a:defRPr/>
            </a:lvl4pPr>
            <a:lvl5pPr marL="2286000" lvl="4" indent="-371475" algn="l">
              <a:spcBef>
                <a:spcPts val="360"/>
              </a:spcBef>
              <a:spcAft>
                <a:spcPts val="0"/>
              </a:spcAft>
              <a:buSzPts val="225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cxnSp>
        <p:nvCxnSpPr>
          <p:cNvPr id="92" name="Google Shape;92;p26"/>
          <p:cNvCxnSpPr/>
          <p:nvPr/>
        </p:nvCxnSpPr>
        <p:spPr>
          <a:xfrm flipH="1">
            <a:off x="10820400" y="6627241"/>
            <a:ext cx="2" cy="5407260"/>
          </a:xfrm>
          <a:prstGeom prst="straightConnector1">
            <a:avLst/>
          </a:prstGeom>
          <a:noFill/>
          <a:ln w="12700" cap="flat" cmpd="sng">
            <a:solidFill>
              <a:srgbClr val="6E6259"/>
            </a:solidFill>
            <a:prstDash val="solid"/>
            <a:miter lim="400000"/>
            <a:headEnd type="none" w="sm" len="sm"/>
            <a:tailEnd type="none" w="sm" len="sm"/>
          </a:ln>
        </p:spPr>
      </p:cxnSp>
      <p:cxnSp>
        <p:nvCxnSpPr>
          <p:cNvPr id="93" name="Google Shape;93;p26"/>
          <p:cNvCxnSpPr/>
          <p:nvPr/>
        </p:nvCxnSpPr>
        <p:spPr>
          <a:xfrm>
            <a:off x="17193127" y="6627241"/>
            <a:ext cx="2" cy="5407260"/>
          </a:xfrm>
          <a:prstGeom prst="straightConnector1">
            <a:avLst/>
          </a:prstGeom>
          <a:noFill/>
          <a:ln w="12700" cap="flat" cmpd="sng">
            <a:solidFill>
              <a:srgbClr val="6E6259"/>
            </a:solidFill>
            <a:prstDash val="solid"/>
            <a:miter lim="400000"/>
            <a:headEnd type="none" w="sm" len="sm"/>
            <a:tailEnd type="none" w="sm" len="sm"/>
          </a:ln>
        </p:spPr>
      </p:cxnSp>
      <p:cxnSp>
        <p:nvCxnSpPr>
          <p:cNvPr id="94" name="Google Shape;94;p26"/>
          <p:cNvCxnSpPr/>
          <p:nvPr/>
        </p:nvCxnSpPr>
        <p:spPr>
          <a:xfrm flipH="1">
            <a:off x="5516718" y="8120445"/>
            <a:ext cx="16091917" cy="7134"/>
          </a:xfrm>
          <a:prstGeom prst="straightConnector1">
            <a:avLst/>
          </a:prstGeom>
          <a:noFill/>
          <a:ln w="12700" cap="flat" cmpd="sng">
            <a:solidFill>
              <a:srgbClr val="6E6259"/>
            </a:solidFill>
            <a:prstDash val="solid"/>
            <a:miter lim="400000"/>
            <a:headEnd type="none" w="sm" len="sm"/>
            <a:tailEnd type="none" w="sm" len="sm"/>
          </a:ln>
        </p:spPr>
      </p:cxnSp>
      <p:sp>
        <p:nvSpPr>
          <p:cNvPr id="95" name="Google Shape;95;p26"/>
          <p:cNvSpPr txBox="1">
            <a:spLocks noGrp="1"/>
          </p:cNvSpPr>
          <p:nvPr>
            <p:ph type="body" idx="2"/>
          </p:nvPr>
        </p:nvSpPr>
        <p:spPr>
          <a:xfrm>
            <a:off x="4876802" y="8934501"/>
            <a:ext cx="5610396" cy="3207060"/>
          </a:xfrm>
          <a:prstGeom prst="rect">
            <a:avLst/>
          </a:prstGeom>
          <a:noFill/>
          <a:ln>
            <a:noFill/>
          </a:ln>
        </p:spPr>
        <p:txBody>
          <a:bodyPr spcFirstLastPara="1" wrap="square" lIns="91425" tIns="45700" rIns="91425" bIns="45700" anchor="t" anchorCtr="0">
            <a:noAutofit/>
          </a:bodyPr>
          <a:lstStyle>
            <a:lvl1pPr marL="457200" marR="0" lvl="0" indent="-228600" algn="l">
              <a:lnSpc>
                <a:spcPct val="100000"/>
              </a:lnSpc>
              <a:spcBef>
                <a:spcPts val="8297"/>
              </a:spcBef>
              <a:spcAft>
                <a:spcPts val="0"/>
              </a:spcAft>
              <a:buClr>
                <a:schemeClr val="dk2"/>
              </a:buClr>
              <a:buSzPts val="4500"/>
              <a:buFont typeface="Arial"/>
              <a:buNone/>
              <a:defRPr sz="3600">
                <a:solidFill>
                  <a:schemeClr val="dk2"/>
                </a:solidFill>
                <a:latin typeface="Arial"/>
                <a:ea typeface="Arial"/>
                <a:cs typeface="Arial"/>
                <a:sym typeface="Arial"/>
              </a:defRPr>
            </a:lvl1pPr>
            <a:lvl2pPr marL="914400" lvl="1" indent="-371475" algn="l">
              <a:spcBef>
                <a:spcPts val="360"/>
              </a:spcBef>
              <a:spcAft>
                <a:spcPts val="0"/>
              </a:spcAft>
              <a:buSzPts val="2250"/>
              <a:buChar char="•"/>
              <a:defRPr/>
            </a:lvl2pPr>
            <a:lvl3pPr marL="1371600" lvl="2" indent="-371475" algn="l">
              <a:spcBef>
                <a:spcPts val="360"/>
              </a:spcBef>
              <a:spcAft>
                <a:spcPts val="0"/>
              </a:spcAft>
              <a:buSzPts val="2250"/>
              <a:buChar char="•"/>
              <a:defRPr/>
            </a:lvl3pPr>
            <a:lvl4pPr marL="1828800" lvl="3" indent="-371475" algn="l">
              <a:spcBef>
                <a:spcPts val="360"/>
              </a:spcBef>
              <a:spcAft>
                <a:spcPts val="0"/>
              </a:spcAft>
              <a:buSzPts val="2250"/>
              <a:buChar char="•"/>
              <a:defRPr/>
            </a:lvl4pPr>
            <a:lvl5pPr marL="2286000" lvl="4" indent="-371475" algn="l">
              <a:spcBef>
                <a:spcPts val="360"/>
              </a:spcBef>
              <a:spcAft>
                <a:spcPts val="0"/>
              </a:spcAft>
              <a:buSzPts val="225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96" name="Google Shape;96;p26"/>
          <p:cNvSpPr txBox="1">
            <a:spLocks noGrp="1"/>
          </p:cNvSpPr>
          <p:nvPr>
            <p:ph type="body" idx="3"/>
          </p:nvPr>
        </p:nvSpPr>
        <p:spPr>
          <a:xfrm>
            <a:off x="4876802" y="8310995"/>
            <a:ext cx="5610394" cy="521096"/>
          </a:xfrm>
          <a:prstGeom prst="rect">
            <a:avLst/>
          </a:prstGeom>
          <a:noFill/>
          <a:ln>
            <a:noFill/>
          </a:ln>
        </p:spPr>
        <p:txBody>
          <a:bodyPr spcFirstLastPara="1" wrap="square" lIns="91425" tIns="45700" rIns="91425" bIns="45700" anchor="t" anchorCtr="0">
            <a:noAutofit/>
          </a:bodyPr>
          <a:lstStyle>
            <a:lvl1pPr marL="457200" lvl="0" indent="-228600" algn="l">
              <a:spcBef>
                <a:spcPts val="720"/>
              </a:spcBef>
              <a:spcAft>
                <a:spcPts val="0"/>
              </a:spcAft>
              <a:buSzPts val="4500"/>
              <a:buFont typeface="Arial"/>
              <a:buNone/>
              <a:defRPr sz="3600" b="1">
                <a:solidFill>
                  <a:schemeClr val="dk1"/>
                </a:solidFill>
                <a:latin typeface="Arial"/>
                <a:ea typeface="Arial"/>
                <a:cs typeface="Arial"/>
                <a:sym typeface="Arial"/>
              </a:defRPr>
            </a:lvl1pPr>
            <a:lvl2pPr marL="914400" lvl="1" indent="-228600" algn="l">
              <a:spcBef>
                <a:spcPts val="880"/>
              </a:spcBef>
              <a:spcAft>
                <a:spcPts val="0"/>
              </a:spcAft>
              <a:buSzPts val="5500"/>
              <a:buFont typeface="Arial"/>
              <a:buNone/>
              <a:defRPr/>
            </a:lvl2pPr>
            <a:lvl3pPr marL="1371600" lvl="2" indent="-228600" algn="l">
              <a:spcBef>
                <a:spcPts val="880"/>
              </a:spcBef>
              <a:spcAft>
                <a:spcPts val="0"/>
              </a:spcAft>
              <a:buSzPts val="5500"/>
              <a:buFont typeface="Arial"/>
              <a:buNone/>
              <a:defRPr/>
            </a:lvl3pPr>
            <a:lvl4pPr marL="1828800" lvl="3" indent="-228600" algn="l">
              <a:spcBef>
                <a:spcPts val="880"/>
              </a:spcBef>
              <a:spcAft>
                <a:spcPts val="0"/>
              </a:spcAft>
              <a:buSzPts val="5500"/>
              <a:buFont typeface="Arial"/>
              <a:buNone/>
              <a:defRPr/>
            </a:lvl4pPr>
            <a:lvl5pPr marL="2286000" lvl="4" indent="-228600" algn="l">
              <a:spcBef>
                <a:spcPts val="880"/>
              </a:spcBef>
              <a:spcAft>
                <a:spcPts val="0"/>
              </a:spcAft>
              <a:buSzPts val="5500"/>
              <a:buFont typeface="Arial"/>
              <a:buNone/>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97" name="Google Shape;97;p26"/>
          <p:cNvSpPr txBox="1">
            <a:spLocks noGrp="1"/>
          </p:cNvSpPr>
          <p:nvPr>
            <p:ph type="body" idx="4"/>
          </p:nvPr>
        </p:nvSpPr>
        <p:spPr>
          <a:xfrm>
            <a:off x="11201400" y="8934501"/>
            <a:ext cx="5610398" cy="3207060"/>
          </a:xfrm>
          <a:prstGeom prst="rect">
            <a:avLst/>
          </a:prstGeom>
          <a:noFill/>
          <a:ln>
            <a:noFill/>
          </a:ln>
        </p:spPr>
        <p:txBody>
          <a:bodyPr spcFirstLastPara="1" wrap="square" lIns="91425" tIns="45700" rIns="91425" bIns="45700" anchor="t" anchorCtr="0">
            <a:noAutofit/>
          </a:bodyPr>
          <a:lstStyle>
            <a:lvl1pPr marL="457200" marR="0" lvl="0" indent="-228600" algn="l">
              <a:lnSpc>
                <a:spcPct val="100000"/>
              </a:lnSpc>
              <a:spcBef>
                <a:spcPts val="8297"/>
              </a:spcBef>
              <a:spcAft>
                <a:spcPts val="0"/>
              </a:spcAft>
              <a:buClr>
                <a:schemeClr val="dk2"/>
              </a:buClr>
              <a:buSzPts val="4500"/>
              <a:buFont typeface="Arial"/>
              <a:buNone/>
              <a:defRPr sz="3600">
                <a:solidFill>
                  <a:schemeClr val="dk2"/>
                </a:solidFill>
                <a:latin typeface="Arial"/>
                <a:ea typeface="Arial"/>
                <a:cs typeface="Arial"/>
                <a:sym typeface="Arial"/>
              </a:defRPr>
            </a:lvl1pPr>
            <a:lvl2pPr marL="914400" lvl="1" indent="-371475" algn="l">
              <a:spcBef>
                <a:spcPts val="360"/>
              </a:spcBef>
              <a:spcAft>
                <a:spcPts val="0"/>
              </a:spcAft>
              <a:buSzPts val="2250"/>
              <a:buChar char="•"/>
              <a:defRPr/>
            </a:lvl2pPr>
            <a:lvl3pPr marL="1371600" lvl="2" indent="-371475" algn="l">
              <a:spcBef>
                <a:spcPts val="360"/>
              </a:spcBef>
              <a:spcAft>
                <a:spcPts val="0"/>
              </a:spcAft>
              <a:buSzPts val="2250"/>
              <a:buChar char="•"/>
              <a:defRPr/>
            </a:lvl3pPr>
            <a:lvl4pPr marL="1828800" lvl="3" indent="-371475" algn="l">
              <a:spcBef>
                <a:spcPts val="360"/>
              </a:spcBef>
              <a:spcAft>
                <a:spcPts val="0"/>
              </a:spcAft>
              <a:buSzPts val="2250"/>
              <a:buChar char="•"/>
              <a:defRPr/>
            </a:lvl4pPr>
            <a:lvl5pPr marL="2286000" lvl="4" indent="-371475" algn="l">
              <a:spcBef>
                <a:spcPts val="360"/>
              </a:spcBef>
              <a:spcAft>
                <a:spcPts val="0"/>
              </a:spcAft>
              <a:buSzPts val="225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98" name="Google Shape;98;p26"/>
          <p:cNvSpPr txBox="1">
            <a:spLocks noGrp="1"/>
          </p:cNvSpPr>
          <p:nvPr>
            <p:ph type="body" idx="5"/>
          </p:nvPr>
        </p:nvSpPr>
        <p:spPr>
          <a:xfrm>
            <a:off x="11228037" y="8310995"/>
            <a:ext cx="5610396" cy="521096"/>
          </a:xfrm>
          <a:prstGeom prst="rect">
            <a:avLst/>
          </a:prstGeom>
          <a:noFill/>
          <a:ln>
            <a:noFill/>
          </a:ln>
        </p:spPr>
        <p:txBody>
          <a:bodyPr spcFirstLastPara="1" wrap="square" lIns="91425" tIns="45700" rIns="91425" bIns="45700" anchor="t" anchorCtr="0">
            <a:noAutofit/>
          </a:bodyPr>
          <a:lstStyle>
            <a:lvl1pPr marL="457200" lvl="0" indent="-228600" algn="l">
              <a:spcBef>
                <a:spcPts val="720"/>
              </a:spcBef>
              <a:spcAft>
                <a:spcPts val="0"/>
              </a:spcAft>
              <a:buSzPts val="4500"/>
              <a:buFont typeface="Arial"/>
              <a:buNone/>
              <a:defRPr sz="3600" b="1">
                <a:solidFill>
                  <a:schemeClr val="dk1"/>
                </a:solidFill>
                <a:latin typeface="Arial"/>
                <a:ea typeface="Arial"/>
                <a:cs typeface="Arial"/>
                <a:sym typeface="Arial"/>
              </a:defRPr>
            </a:lvl1pPr>
            <a:lvl2pPr marL="914400" lvl="1" indent="-228600" algn="l">
              <a:spcBef>
                <a:spcPts val="880"/>
              </a:spcBef>
              <a:spcAft>
                <a:spcPts val="0"/>
              </a:spcAft>
              <a:buSzPts val="5500"/>
              <a:buFont typeface="Arial"/>
              <a:buNone/>
              <a:defRPr/>
            </a:lvl2pPr>
            <a:lvl3pPr marL="1371600" lvl="2" indent="-228600" algn="l">
              <a:spcBef>
                <a:spcPts val="880"/>
              </a:spcBef>
              <a:spcAft>
                <a:spcPts val="0"/>
              </a:spcAft>
              <a:buSzPts val="5500"/>
              <a:buFont typeface="Arial"/>
              <a:buNone/>
              <a:defRPr/>
            </a:lvl3pPr>
            <a:lvl4pPr marL="1828800" lvl="3" indent="-228600" algn="l">
              <a:spcBef>
                <a:spcPts val="880"/>
              </a:spcBef>
              <a:spcAft>
                <a:spcPts val="0"/>
              </a:spcAft>
              <a:buSzPts val="5500"/>
              <a:buFont typeface="Arial"/>
              <a:buNone/>
              <a:defRPr/>
            </a:lvl4pPr>
            <a:lvl5pPr marL="2286000" lvl="4" indent="-228600" algn="l">
              <a:spcBef>
                <a:spcPts val="880"/>
              </a:spcBef>
              <a:spcAft>
                <a:spcPts val="0"/>
              </a:spcAft>
              <a:buSzPts val="5500"/>
              <a:buFont typeface="Arial"/>
              <a:buNone/>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99" name="Google Shape;99;p26"/>
          <p:cNvSpPr txBox="1">
            <a:spLocks noGrp="1"/>
          </p:cNvSpPr>
          <p:nvPr>
            <p:ph type="body" idx="6"/>
          </p:nvPr>
        </p:nvSpPr>
        <p:spPr>
          <a:xfrm>
            <a:off x="17558769" y="8934501"/>
            <a:ext cx="5610398" cy="3207060"/>
          </a:xfrm>
          <a:prstGeom prst="rect">
            <a:avLst/>
          </a:prstGeom>
          <a:noFill/>
          <a:ln>
            <a:noFill/>
          </a:ln>
        </p:spPr>
        <p:txBody>
          <a:bodyPr spcFirstLastPara="1" wrap="square" lIns="91425" tIns="45700" rIns="91425" bIns="45700" anchor="t" anchorCtr="0">
            <a:noAutofit/>
          </a:bodyPr>
          <a:lstStyle>
            <a:lvl1pPr marL="457200" marR="0" lvl="0" indent="-228600" algn="l">
              <a:lnSpc>
                <a:spcPct val="100000"/>
              </a:lnSpc>
              <a:spcBef>
                <a:spcPts val="8297"/>
              </a:spcBef>
              <a:spcAft>
                <a:spcPts val="0"/>
              </a:spcAft>
              <a:buClr>
                <a:schemeClr val="dk2"/>
              </a:buClr>
              <a:buSzPts val="4500"/>
              <a:buFont typeface="Arial"/>
              <a:buNone/>
              <a:defRPr sz="3600">
                <a:solidFill>
                  <a:schemeClr val="dk2"/>
                </a:solidFill>
                <a:latin typeface="Arial"/>
                <a:ea typeface="Arial"/>
                <a:cs typeface="Arial"/>
                <a:sym typeface="Arial"/>
              </a:defRPr>
            </a:lvl1pPr>
            <a:lvl2pPr marL="914400" lvl="1" indent="-371475" algn="l">
              <a:spcBef>
                <a:spcPts val="360"/>
              </a:spcBef>
              <a:spcAft>
                <a:spcPts val="0"/>
              </a:spcAft>
              <a:buSzPts val="2250"/>
              <a:buChar char="•"/>
              <a:defRPr/>
            </a:lvl2pPr>
            <a:lvl3pPr marL="1371600" lvl="2" indent="-371475" algn="l">
              <a:spcBef>
                <a:spcPts val="360"/>
              </a:spcBef>
              <a:spcAft>
                <a:spcPts val="0"/>
              </a:spcAft>
              <a:buSzPts val="2250"/>
              <a:buChar char="•"/>
              <a:defRPr/>
            </a:lvl3pPr>
            <a:lvl4pPr marL="1828800" lvl="3" indent="-371475" algn="l">
              <a:spcBef>
                <a:spcPts val="360"/>
              </a:spcBef>
              <a:spcAft>
                <a:spcPts val="0"/>
              </a:spcAft>
              <a:buSzPts val="2250"/>
              <a:buChar char="•"/>
              <a:defRPr/>
            </a:lvl4pPr>
            <a:lvl5pPr marL="2286000" lvl="4" indent="-371475" algn="l">
              <a:spcBef>
                <a:spcPts val="360"/>
              </a:spcBef>
              <a:spcAft>
                <a:spcPts val="0"/>
              </a:spcAft>
              <a:buSzPts val="225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00" name="Google Shape;100;p26"/>
          <p:cNvSpPr txBox="1">
            <a:spLocks noGrp="1"/>
          </p:cNvSpPr>
          <p:nvPr>
            <p:ph type="body" idx="7"/>
          </p:nvPr>
        </p:nvSpPr>
        <p:spPr>
          <a:xfrm>
            <a:off x="17558769" y="8310995"/>
            <a:ext cx="5610386" cy="521096"/>
          </a:xfrm>
          <a:prstGeom prst="rect">
            <a:avLst/>
          </a:prstGeom>
          <a:noFill/>
          <a:ln>
            <a:noFill/>
          </a:ln>
        </p:spPr>
        <p:txBody>
          <a:bodyPr spcFirstLastPara="1" wrap="square" lIns="91425" tIns="45700" rIns="91425" bIns="45700" anchor="t" anchorCtr="0">
            <a:noAutofit/>
          </a:bodyPr>
          <a:lstStyle>
            <a:lvl1pPr marL="457200" lvl="0" indent="-228600" algn="l">
              <a:spcBef>
                <a:spcPts val="720"/>
              </a:spcBef>
              <a:spcAft>
                <a:spcPts val="0"/>
              </a:spcAft>
              <a:buSzPts val="4500"/>
              <a:buFont typeface="Arial"/>
              <a:buNone/>
              <a:defRPr sz="3600" b="1">
                <a:solidFill>
                  <a:schemeClr val="dk1"/>
                </a:solidFill>
                <a:latin typeface="Arial"/>
                <a:ea typeface="Arial"/>
                <a:cs typeface="Arial"/>
                <a:sym typeface="Arial"/>
              </a:defRPr>
            </a:lvl1pPr>
            <a:lvl2pPr marL="914400" lvl="1" indent="-228600" algn="l">
              <a:spcBef>
                <a:spcPts val="880"/>
              </a:spcBef>
              <a:spcAft>
                <a:spcPts val="0"/>
              </a:spcAft>
              <a:buSzPts val="5500"/>
              <a:buFont typeface="Arial"/>
              <a:buNone/>
              <a:defRPr/>
            </a:lvl2pPr>
            <a:lvl3pPr marL="1371600" lvl="2" indent="-228600" algn="l">
              <a:spcBef>
                <a:spcPts val="880"/>
              </a:spcBef>
              <a:spcAft>
                <a:spcPts val="0"/>
              </a:spcAft>
              <a:buSzPts val="5500"/>
              <a:buFont typeface="Arial"/>
              <a:buNone/>
              <a:defRPr/>
            </a:lvl3pPr>
            <a:lvl4pPr marL="1828800" lvl="3" indent="-228600" algn="l">
              <a:spcBef>
                <a:spcPts val="880"/>
              </a:spcBef>
              <a:spcAft>
                <a:spcPts val="0"/>
              </a:spcAft>
              <a:buSzPts val="5500"/>
              <a:buFont typeface="Arial"/>
              <a:buNone/>
              <a:defRPr/>
            </a:lvl4pPr>
            <a:lvl5pPr marL="2286000" lvl="4" indent="-228600" algn="l">
              <a:spcBef>
                <a:spcPts val="880"/>
              </a:spcBef>
              <a:spcAft>
                <a:spcPts val="0"/>
              </a:spcAft>
              <a:buSzPts val="5500"/>
              <a:buFont typeface="Arial"/>
              <a:buNone/>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01" name="Google Shape;101;p26"/>
          <p:cNvSpPr>
            <a:spLocks noGrp="1"/>
          </p:cNvSpPr>
          <p:nvPr>
            <p:ph type="pic" idx="8"/>
          </p:nvPr>
        </p:nvSpPr>
        <p:spPr>
          <a:xfrm>
            <a:off x="6444256" y="6193350"/>
            <a:ext cx="2475486" cy="1829244"/>
          </a:xfrm>
          <a:prstGeom prst="rect">
            <a:avLst/>
          </a:prstGeom>
          <a:noFill/>
          <a:ln>
            <a:noFill/>
          </a:ln>
        </p:spPr>
        <p:txBody>
          <a:bodyPr spcFirstLastPara="1" wrap="square" lIns="91425" tIns="45700" rIns="91425" bIns="45700" anchor="t" anchorCtr="0">
            <a:normAutofit/>
          </a:bodyPr>
          <a:lstStyle>
            <a:lvl1pPr marR="0" lvl="0" algn="l" rtl="0">
              <a:spcBef>
                <a:spcPts val="506"/>
              </a:spcBef>
              <a:spcAft>
                <a:spcPts val="0"/>
              </a:spcAft>
              <a:buClr>
                <a:schemeClr val="dk2"/>
              </a:buClr>
              <a:buSzPts val="3164"/>
              <a:buFont typeface="Arial"/>
              <a:buChar char="•"/>
              <a:defRPr sz="2531" b="0" i="0" u="none" strike="noStrike" cap="none">
                <a:solidFill>
                  <a:schemeClr val="dk2"/>
                </a:solidFill>
                <a:latin typeface="Arial"/>
                <a:ea typeface="Arial"/>
                <a:cs typeface="Arial"/>
                <a:sym typeface="Arial"/>
              </a:defRPr>
            </a:lvl1pPr>
            <a:lvl2pPr marR="0" lvl="1" algn="l" rtl="0">
              <a:spcBef>
                <a:spcPts val="880"/>
              </a:spcBef>
              <a:spcAft>
                <a:spcPts val="0"/>
              </a:spcAft>
              <a:buClr>
                <a:schemeClr val="dk2"/>
              </a:buClr>
              <a:buSzPts val="5500"/>
              <a:buFont typeface="Arial"/>
              <a:buChar char="•"/>
              <a:defRPr sz="4400" b="0" i="0" u="none" strike="noStrike" cap="none">
                <a:solidFill>
                  <a:schemeClr val="dk2"/>
                </a:solidFill>
                <a:latin typeface="Arial"/>
                <a:ea typeface="Arial"/>
                <a:cs typeface="Arial"/>
                <a:sym typeface="Arial"/>
              </a:defRPr>
            </a:lvl2pPr>
            <a:lvl3pPr marR="0" lvl="2" algn="l" rtl="0">
              <a:spcBef>
                <a:spcPts val="880"/>
              </a:spcBef>
              <a:spcAft>
                <a:spcPts val="0"/>
              </a:spcAft>
              <a:buClr>
                <a:schemeClr val="dk2"/>
              </a:buClr>
              <a:buSzPts val="5500"/>
              <a:buFont typeface="Arial"/>
              <a:buChar char="•"/>
              <a:defRPr sz="4400" b="0" i="0" u="none" strike="noStrike" cap="none">
                <a:solidFill>
                  <a:schemeClr val="dk2"/>
                </a:solidFill>
                <a:latin typeface="Arial"/>
                <a:ea typeface="Arial"/>
                <a:cs typeface="Arial"/>
                <a:sym typeface="Arial"/>
              </a:defRPr>
            </a:lvl3pPr>
            <a:lvl4pPr marR="0" lvl="3" algn="l" rtl="0">
              <a:spcBef>
                <a:spcPts val="880"/>
              </a:spcBef>
              <a:spcAft>
                <a:spcPts val="0"/>
              </a:spcAft>
              <a:buClr>
                <a:schemeClr val="dk2"/>
              </a:buClr>
              <a:buSzPts val="5500"/>
              <a:buFont typeface="Arial"/>
              <a:buChar char="•"/>
              <a:defRPr sz="4400" b="0" i="0" u="none" strike="noStrike" cap="none">
                <a:solidFill>
                  <a:schemeClr val="dk2"/>
                </a:solidFill>
                <a:latin typeface="Arial"/>
                <a:ea typeface="Arial"/>
                <a:cs typeface="Arial"/>
                <a:sym typeface="Arial"/>
              </a:defRPr>
            </a:lvl4pPr>
            <a:lvl5pPr marR="0" lvl="4" algn="l" rtl="0">
              <a:spcBef>
                <a:spcPts val="880"/>
              </a:spcBef>
              <a:spcAft>
                <a:spcPts val="0"/>
              </a:spcAft>
              <a:buClr>
                <a:schemeClr val="dk2"/>
              </a:buClr>
              <a:buSzPts val="5500"/>
              <a:buFont typeface="Arial"/>
              <a:buChar char="•"/>
              <a:defRPr sz="4400" b="0" i="0" u="none" strike="noStrike" cap="none">
                <a:solidFill>
                  <a:schemeClr val="dk2"/>
                </a:solidFill>
                <a:latin typeface="Arial"/>
                <a:ea typeface="Arial"/>
                <a:cs typeface="Arial"/>
                <a:sym typeface="Arial"/>
              </a:defRPr>
            </a:lvl5pPr>
            <a:lvl6pPr marR="0" lvl="5" algn="l" rtl="0">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6pPr>
            <a:lvl7pPr marR="0" lvl="6" algn="l" rtl="0">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7pPr>
            <a:lvl8pPr marR="0" lvl="7" algn="l" rtl="0">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8pPr>
            <a:lvl9pPr marR="0" lvl="8" algn="l" rtl="0">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9pPr>
          </a:lstStyle>
          <a:p>
            <a:endParaRPr/>
          </a:p>
        </p:txBody>
      </p:sp>
      <p:sp>
        <p:nvSpPr>
          <p:cNvPr id="102" name="Google Shape;102;p26"/>
          <p:cNvSpPr>
            <a:spLocks noGrp="1"/>
          </p:cNvSpPr>
          <p:nvPr>
            <p:ph type="pic" idx="9"/>
          </p:nvPr>
        </p:nvSpPr>
        <p:spPr>
          <a:xfrm>
            <a:off x="12857490" y="6188791"/>
            <a:ext cx="2475486" cy="1829244"/>
          </a:xfrm>
          <a:prstGeom prst="rect">
            <a:avLst/>
          </a:prstGeom>
          <a:noFill/>
          <a:ln>
            <a:noFill/>
          </a:ln>
        </p:spPr>
        <p:txBody>
          <a:bodyPr spcFirstLastPara="1" wrap="square" lIns="91425" tIns="45700" rIns="91425" bIns="45700" anchor="t" anchorCtr="0">
            <a:normAutofit/>
          </a:bodyPr>
          <a:lstStyle>
            <a:lvl1pPr marR="0" lvl="0" algn="l" rtl="0">
              <a:spcBef>
                <a:spcPts val="506"/>
              </a:spcBef>
              <a:spcAft>
                <a:spcPts val="0"/>
              </a:spcAft>
              <a:buClr>
                <a:schemeClr val="dk2"/>
              </a:buClr>
              <a:buSzPts val="3164"/>
              <a:buFont typeface="Arial"/>
              <a:buChar char="•"/>
              <a:defRPr sz="2531" b="0" i="0" u="none" strike="noStrike" cap="none">
                <a:solidFill>
                  <a:schemeClr val="dk2"/>
                </a:solidFill>
                <a:latin typeface="Arial"/>
                <a:ea typeface="Arial"/>
                <a:cs typeface="Arial"/>
                <a:sym typeface="Arial"/>
              </a:defRPr>
            </a:lvl1pPr>
            <a:lvl2pPr marR="0" lvl="1" algn="l" rtl="0">
              <a:spcBef>
                <a:spcPts val="880"/>
              </a:spcBef>
              <a:spcAft>
                <a:spcPts val="0"/>
              </a:spcAft>
              <a:buClr>
                <a:schemeClr val="dk2"/>
              </a:buClr>
              <a:buSzPts val="5500"/>
              <a:buFont typeface="Arial"/>
              <a:buChar char="•"/>
              <a:defRPr sz="4400" b="0" i="0" u="none" strike="noStrike" cap="none">
                <a:solidFill>
                  <a:schemeClr val="dk2"/>
                </a:solidFill>
                <a:latin typeface="Arial"/>
                <a:ea typeface="Arial"/>
                <a:cs typeface="Arial"/>
                <a:sym typeface="Arial"/>
              </a:defRPr>
            </a:lvl2pPr>
            <a:lvl3pPr marR="0" lvl="2" algn="l" rtl="0">
              <a:spcBef>
                <a:spcPts val="880"/>
              </a:spcBef>
              <a:spcAft>
                <a:spcPts val="0"/>
              </a:spcAft>
              <a:buClr>
                <a:schemeClr val="dk2"/>
              </a:buClr>
              <a:buSzPts val="5500"/>
              <a:buFont typeface="Arial"/>
              <a:buChar char="•"/>
              <a:defRPr sz="4400" b="0" i="0" u="none" strike="noStrike" cap="none">
                <a:solidFill>
                  <a:schemeClr val="dk2"/>
                </a:solidFill>
                <a:latin typeface="Arial"/>
                <a:ea typeface="Arial"/>
                <a:cs typeface="Arial"/>
                <a:sym typeface="Arial"/>
              </a:defRPr>
            </a:lvl3pPr>
            <a:lvl4pPr marR="0" lvl="3" algn="l" rtl="0">
              <a:spcBef>
                <a:spcPts val="880"/>
              </a:spcBef>
              <a:spcAft>
                <a:spcPts val="0"/>
              </a:spcAft>
              <a:buClr>
                <a:schemeClr val="dk2"/>
              </a:buClr>
              <a:buSzPts val="5500"/>
              <a:buFont typeface="Arial"/>
              <a:buChar char="•"/>
              <a:defRPr sz="4400" b="0" i="0" u="none" strike="noStrike" cap="none">
                <a:solidFill>
                  <a:schemeClr val="dk2"/>
                </a:solidFill>
                <a:latin typeface="Arial"/>
                <a:ea typeface="Arial"/>
                <a:cs typeface="Arial"/>
                <a:sym typeface="Arial"/>
              </a:defRPr>
            </a:lvl4pPr>
            <a:lvl5pPr marR="0" lvl="4" algn="l" rtl="0">
              <a:spcBef>
                <a:spcPts val="880"/>
              </a:spcBef>
              <a:spcAft>
                <a:spcPts val="0"/>
              </a:spcAft>
              <a:buClr>
                <a:schemeClr val="dk2"/>
              </a:buClr>
              <a:buSzPts val="5500"/>
              <a:buFont typeface="Arial"/>
              <a:buChar char="•"/>
              <a:defRPr sz="4400" b="0" i="0" u="none" strike="noStrike" cap="none">
                <a:solidFill>
                  <a:schemeClr val="dk2"/>
                </a:solidFill>
                <a:latin typeface="Arial"/>
                <a:ea typeface="Arial"/>
                <a:cs typeface="Arial"/>
                <a:sym typeface="Arial"/>
              </a:defRPr>
            </a:lvl5pPr>
            <a:lvl6pPr marR="0" lvl="5" algn="l" rtl="0">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6pPr>
            <a:lvl7pPr marR="0" lvl="6" algn="l" rtl="0">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7pPr>
            <a:lvl8pPr marR="0" lvl="7" algn="l" rtl="0">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8pPr>
            <a:lvl9pPr marR="0" lvl="8" algn="l" rtl="0">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9pPr>
          </a:lstStyle>
          <a:p>
            <a:endParaRPr/>
          </a:p>
        </p:txBody>
      </p:sp>
      <p:sp>
        <p:nvSpPr>
          <p:cNvPr id="103" name="Google Shape;103;p26"/>
          <p:cNvSpPr>
            <a:spLocks noGrp="1"/>
          </p:cNvSpPr>
          <p:nvPr>
            <p:ph type="pic" idx="13"/>
          </p:nvPr>
        </p:nvSpPr>
        <p:spPr>
          <a:xfrm>
            <a:off x="19126219" y="6171945"/>
            <a:ext cx="2475486" cy="1829244"/>
          </a:xfrm>
          <a:prstGeom prst="rect">
            <a:avLst/>
          </a:prstGeom>
          <a:noFill/>
          <a:ln>
            <a:noFill/>
          </a:ln>
        </p:spPr>
        <p:txBody>
          <a:bodyPr spcFirstLastPara="1" wrap="square" lIns="91425" tIns="45700" rIns="91425" bIns="45700" anchor="t" anchorCtr="0">
            <a:normAutofit/>
          </a:bodyPr>
          <a:lstStyle>
            <a:lvl1pPr marR="0" lvl="0" algn="l" rtl="0">
              <a:spcBef>
                <a:spcPts val="506"/>
              </a:spcBef>
              <a:spcAft>
                <a:spcPts val="0"/>
              </a:spcAft>
              <a:buClr>
                <a:schemeClr val="dk2"/>
              </a:buClr>
              <a:buSzPts val="3164"/>
              <a:buFont typeface="Arial"/>
              <a:buChar char="•"/>
              <a:defRPr sz="2531" b="0" i="0" u="none" strike="noStrike" cap="none">
                <a:solidFill>
                  <a:schemeClr val="dk2"/>
                </a:solidFill>
                <a:latin typeface="Arial"/>
                <a:ea typeface="Arial"/>
                <a:cs typeface="Arial"/>
                <a:sym typeface="Arial"/>
              </a:defRPr>
            </a:lvl1pPr>
            <a:lvl2pPr marR="0" lvl="1" algn="l" rtl="0">
              <a:spcBef>
                <a:spcPts val="880"/>
              </a:spcBef>
              <a:spcAft>
                <a:spcPts val="0"/>
              </a:spcAft>
              <a:buClr>
                <a:schemeClr val="dk2"/>
              </a:buClr>
              <a:buSzPts val="5500"/>
              <a:buFont typeface="Arial"/>
              <a:buChar char="•"/>
              <a:defRPr sz="4400" b="0" i="0" u="none" strike="noStrike" cap="none">
                <a:solidFill>
                  <a:schemeClr val="dk2"/>
                </a:solidFill>
                <a:latin typeface="Arial"/>
                <a:ea typeface="Arial"/>
                <a:cs typeface="Arial"/>
                <a:sym typeface="Arial"/>
              </a:defRPr>
            </a:lvl2pPr>
            <a:lvl3pPr marR="0" lvl="2" algn="l" rtl="0">
              <a:spcBef>
                <a:spcPts val="880"/>
              </a:spcBef>
              <a:spcAft>
                <a:spcPts val="0"/>
              </a:spcAft>
              <a:buClr>
                <a:schemeClr val="dk2"/>
              </a:buClr>
              <a:buSzPts val="5500"/>
              <a:buFont typeface="Arial"/>
              <a:buChar char="•"/>
              <a:defRPr sz="4400" b="0" i="0" u="none" strike="noStrike" cap="none">
                <a:solidFill>
                  <a:schemeClr val="dk2"/>
                </a:solidFill>
                <a:latin typeface="Arial"/>
                <a:ea typeface="Arial"/>
                <a:cs typeface="Arial"/>
                <a:sym typeface="Arial"/>
              </a:defRPr>
            </a:lvl3pPr>
            <a:lvl4pPr marR="0" lvl="3" algn="l" rtl="0">
              <a:spcBef>
                <a:spcPts val="880"/>
              </a:spcBef>
              <a:spcAft>
                <a:spcPts val="0"/>
              </a:spcAft>
              <a:buClr>
                <a:schemeClr val="dk2"/>
              </a:buClr>
              <a:buSzPts val="5500"/>
              <a:buFont typeface="Arial"/>
              <a:buChar char="•"/>
              <a:defRPr sz="4400" b="0" i="0" u="none" strike="noStrike" cap="none">
                <a:solidFill>
                  <a:schemeClr val="dk2"/>
                </a:solidFill>
                <a:latin typeface="Arial"/>
                <a:ea typeface="Arial"/>
                <a:cs typeface="Arial"/>
                <a:sym typeface="Arial"/>
              </a:defRPr>
            </a:lvl4pPr>
            <a:lvl5pPr marR="0" lvl="4" algn="l" rtl="0">
              <a:spcBef>
                <a:spcPts val="880"/>
              </a:spcBef>
              <a:spcAft>
                <a:spcPts val="0"/>
              </a:spcAft>
              <a:buClr>
                <a:schemeClr val="dk2"/>
              </a:buClr>
              <a:buSzPts val="5500"/>
              <a:buFont typeface="Arial"/>
              <a:buChar char="•"/>
              <a:defRPr sz="4400" b="0" i="0" u="none" strike="noStrike" cap="none">
                <a:solidFill>
                  <a:schemeClr val="dk2"/>
                </a:solidFill>
                <a:latin typeface="Arial"/>
                <a:ea typeface="Arial"/>
                <a:cs typeface="Arial"/>
                <a:sym typeface="Arial"/>
              </a:defRPr>
            </a:lvl5pPr>
            <a:lvl6pPr marR="0" lvl="5" algn="l" rtl="0">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6pPr>
            <a:lvl7pPr marR="0" lvl="6" algn="l" rtl="0">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7pPr>
            <a:lvl8pPr marR="0" lvl="7" algn="l" rtl="0">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8pPr>
            <a:lvl9pPr marR="0" lvl="8" algn="l" rtl="0">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9pPr>
          </a:lstStyle>
          <a:p>
            <a:endParaRPr/>
          </a:p>
        </p:txBody>
      </p:sp>
      <p:cxnSp>
        <p:nvCxnSpPr>
          <p:cNvPr id="104" name="Google Shape;104;p26"/>
          <p:cNvCxnSpPr/>
          <p:nvPr/>
        </p:nvCxnSpPr>
        <p:spPr>
          <a:xfrm flipH="1">
            <a:off x="5516718" y="8120445"/>
            <a:ext cx="16091917" cy="7134"/>
          </a:xfrm>
          <a:prstGeom prst="straightConnector1">
            <a:avLst/>
          </a:prstGeom>
          <a:noFill/>
          <a:ln w="12700" cap="flat" cmpd="sng">
            <a:solidFill>
              <a:srgbClr val="6E6259"/>
            </a:solidFill>
            <a:prstDash val="solid"/>
            <a:miter lim="400000"/>
            <a:headEnd type="none" w="sm" len="sm"/>
            <a:tailEnd type="none" w="sm" len="sm"/>
          </a:ln>
        </p:spPr>
      </p:cxnSp>
      <p:cxnSp>
        <p:nvCxnSpPr>
          <p:cNvPr id="105" name="Google Shape;105;p26"/>
          <p:cNvCxnSpPr/>
          <p:nvPr/>
        </p:nvCxnSpPr>
        <p:spPr>
          <a:xfrm rot="10800000" flipH="1">
            <a:off x="23332966" y="557461"/>
            <a:ext cx="81892" cy="517034"/>
          </a:xfrm>
          <a:prstGeom prst="straightConnector1">
            <a:avLst/>
          </a:prstGeom>
          <a:noFill/>
          <a:ln w="25400" cap="flat" cmpd="sng">
            <a:solidFill>
              <a:srgbClr val="F0EDEB"/>
            </a:solidFill>
            <a:prstDash val="solid"/>
            <a:miter lim="400000"/>
            <a:headEnd type="none" w="sm" len="sm"/>
            <a:tailEnd type="none" w="sm" len="sm"/>
          </a:ln>
        </p:spPr>
      </p:cxnSp>
      <p:sp>
        <p:nvSpPr>
          <p:cNvPr id="106" name="Google Shape;106;p26"/>
          <p:cNvSpPr txBox="1">
            <a:spLocks noGrp="1"/>
          </p:cNvSpPr>
          <p:nvPr>
            <p:ph type="ftr" idx="11"/>
          </p:nvPr>
        </p:nvSpPr>
        <p:spPr>
          <a:xfrm>
            <a:off x="14478000" y="371476"/>
            <a:ext cx="8691182" cy="771524"/>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7" name="Google Shape;107;p26"/>
          <p:cNvSpPr txBox="1">
            <a:spLocks noGrp="1"/>
          </p:cNvSpPr>
          <p:nvPr>
            <p:ph type="sldNum" idx="12"/>
          </p:nvPr>
        </p:nvSpPr>
        <p:spPr>
          <a:xfrm>
            <a:off x="23578642" y="371476"/>
            <a:ext cx="652958" cy="771524"/>
          </a:xfrm>
          <a:prstGeom prst="rect">
            <a:avLst/>
          </a:prstGeom>
          <a:noFill/>
          <a:ln>
            <a:noFill/>
          </a:ln>
        </p:spPr>
        <p:txBody>
          <a:bodyPr spcFirstLastPara="1" wrap="square" lIns="91425"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en-US"/>
              <a:t>‹#›</a:t>
            </a:fld>
            <a:endParaRPr/>
          </a:p>
        </p:txBody>
      </p:sp>
      <p:pic>
        <p:nvPicPr>
          <p:cNvPr id="108" name="Google Shape;108;p26" descr="Image"/>
          <p:cNvPicPr preferRelativeResize="0"/>
          <p:nvPr/>
        </p:nvPicPr>
        <p:blipFill rotWithShape="1">
          <a:blip r:embed="rId2">
            <a:alphaModFix/>
          </a:blip>
          <a:srcRect/>
          <a:stretch/>
        </p:blipFill>
        <p:spPr>
          <a:xfrm>
            <a:off x="710328" y="767678"/>
            <a:ext cx="2482036" cy="609444"/>
          </a:xfrm>
          <a:prstGeom prst="rect">
            <a:avLst/>
          </a:prstGeom>
          <a:noFill/>
          <a:ln>
            <a:noFill/>
          </a:ln>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Image / Content">
  <p:cSld name="Image / Content">
    <p:spTree>
      <p:nvGrpSpPr>
        <p:cNvPr id="1" name="Shape 109"/>
        <p:cNvGrpSpPr/>
        <p:nvPr/>
      </p:nvGrpSpPr>
      <p:grpSpPr>
        <a:xfrm>
          <a:off x="0" y="0"/>
          <a:ext cx="0" cy="0"/>
          <a:chOff x="0" y="0"/>
          <a:chExt cx="0" cy="0"/>
        </a:xfrm>
      </p:grpSpPr>
      <p:sp>
        <p:nvSpPr>
          <p:cNvPr id="110" name="Google Shape;110;p27"/>
          <p:cNvSpPr>
            <a:spLocks noGrp="1"/>
          </p:cNvSpPr>
          <p:nvPr>
            <p:ph type="pic" idx="2"/>
          </p:nvPr>
        </p:nvSpPr>
        <p:spPr>
          <a:xfrm>
            <a:off x="1748975" y="0"/>
            <a:ext cx="10238470" cy="13716000"/>
          </a:xfrm>
          <a:prstGeom prst="parallelogram">
            <a:avLst>
              <a:gd name="adj" fmla="val 21787"/>
            </a:avLst>
          </a:prstGeom>
          <a:noFill/>
          <a:ln>
            <a:noFill/>
          </a:ln>
        </p:spPr>
        <p:txBody>
          <a:bodyPr spcFirstLastPara="1" wrap="square" lIns="91425" tIns="45700" rIns="91425" bIns="45700" anchor="t" anchorCtr="0">
            <a:normAutofit/>
          </a:bodyPr>
          <a:lstStyle>
            <a:lvl1pPr marR="0" lvl="0" algn="l" rtl="0">
              <a:spcBef>
                <a:spcPts val="880"/>
              </a:spcBef>
              <a:spcAft>
                <a:spcPts val="0"/>
              </a:spcAft>
              <a:buClr>
                <a:schemeClr val="dk2"/>
              </a:buClr>
              <a:buSzPts val="5500"/>
              <a:buFont typeface="Arial"/>
              <a:buChar char="•"/>
              <a:defRPr sz="4400" b="0" i="0" u="none" strike="noStrike" cap="none">
                <a:solidFill>
                  <a:schemeClr val="dk2"/>
                </a:solidFill>
                <a:latin typeface="Arial"/>
                <a:ea typeface="Arial"/>
                <a:cs typeface="Arial"/>
                <a:sym typeface="Arial"/>
              </a:defRPr>
            </a:lvl1pPr>
            <a:lvl2pPr marR="0" lvl="1" algn="l" rtl="0">
              <a:spcBef>
                <a:spcPts val="880"/>
              </a:spcBef>
              <a:spcAft>
                <a:spcPts val="0"/>
              </a:spcAft>
              <a:buClr>
                <a:schemeClr val="dk2"/>
              </a:buClr>
              <a:buSzPts val="5500"/>
              <a:buFont typeface="Arial"/>
              <a:buChar char="•"/>
              <a:defRPr sz="4400" b="0" i="0" u="none" strike="noStrike" cap="none">
                <a:solidFill>
                  <a:schemeClr val="dk2"/>
                </a:solidFill>
                <a:latin typeface="Arial"/>
                <a:ea typeface="Arial"/>
                <a:cs typeface="Arial"/>
                <a:sym typeface="Arial"/>
              </a:defRPr>
            </a:lvl2pPr>
            <a:lvl3pPr marR="0" lvl="2" algn="l" rtl="0">
              <a:spcBef>
                <a:spcPts val="880"/>
              </a:spcBef>
              <a:spcAft>
                <a:spcPts val="0"/>
              </a:spcAft>
              <a:buClr>
                <a:schemeClr val="dk2"/>
              </a:buClr>
              <a:buSzPts val="5500"/>
              <a:buFont typeface="Arial"/>
              <a:buChar char="•"/>
              <a:defRPr sz="4400" b="0" i="0" u="none" strike="noStrike" cap="none">
                <a:solidFill>
                  <a:schemeClr val="dk2"/>
                </a:solidFill>
                <a:latin typeface="Arial"/>
                <a:ea typeface="Arial"/>
                <a:cs typeface="Arial"/>
                <a:sym typeface="Arial"/>
              </a:defRPr>
            </a:lvl3pPr>
            <a:lvl4pPr marR="0" lvl="3" algn="l" rtl="0">
              <a:spcBef>
                <a:spcPts val="880"/>
              </a:spcBef>
              <a:spcAft>
                <a:spcPts val="0"/>
              </a:spcAft>
              <a:buClr>
                <a:schemeClr val="dk2"/>
              </a:buClr>
              <a:buSzPts val="5500"/>
              <a:buFont typeface="Arial"/>
              <a:buChar char="•"/>
              <a:defRPr sz="4400" b="0" i="0" u="none" strike="noStrike" cap="none">
                <a:solidFill>
                  <a:schemeClr val="dk2"/>
                </a:solidFill>
                <a:latin typeface="Arial"/>
                <a:ea typeface="Arial"/>
                <a:cs typeface="Arial"/>
                <a:sym typeface="Arial"/>
              </a:defRPr>
            </a:lvl4pPr>
            <a:lvl5pPr marR="0" lvl="4" algn="l" rtl="0">
              <a:spcBef>
                <a:spcPts val="880"/>
              </a:spcBef>
              <a:spcAft>
                <a:spcPts val="0"/>
              </a:spcAft>
              <a:buClr>
                <a:schemeClr val="dk2"/>
              </a:buClr>
              <a:buSzPts val="5500"/>
              <a:buFont typeface="Arial"/>
              <a:buChar char="•"/>
              <a:defRPr sz="4400" b="0" i="0" u="none" strike="noStrike" cap="none">
                <a:solidFill>
                  <a:schemeClr val="dk2"/>
                </a:solidFill>
                <a:latin typeface="Arial"/>
                <a:ea typeface="Arial"/>
                <a:cs typeface="Arial"/>
                <a:sym typeface="Arial"/>
              </a:defRPr>
            </a:lvl5pPr>
            <a:lvl6pPr marR="0" lvl="5" algn="l" rtl="0">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6pPr>
            <a:lvl7pPr marR="0" lvl="6" algn="l" rtl="0">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7pPr>
            <a:lvl8pPr marR="0" lvl="7" algn="l" rtl="0">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8pPr>
            <a:lvl9pPr marR="0" lvl="8" algn="l" rtl="0">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9pPr>
          </a:lstStyle>
          <a:p>
            <a:endParaRPr/>
          </a:p>
        </p:txBody>
      </p:sp>
      <p:sp>
        <p:nvSpPr>
          <p:cNvPr id="111" name="Google Shape;111;p27"/>
          <p:cNvSpPr/>
          <p:nvPr/>
        </p:nvSpPr>
        <p:spPr>
          <a:xfrm>
            <a:off x="3" y="2"/>
            <a:ext cx="3997398" cy="13716000"/>
          </a:xfrm>
          <a:custGeom>
            <a:avLst/>
            <a:gdLst/>
            <a:ahLst/>
            <a:cxnLst/>
            <a:rect l="l" t="t" r="r" b="b"/>
            <a:pathLst>
              <a:path w="21600" h="21600" extrusionOk="0">
                <a:moveTo>
                  <a:pt x="21600" y="31"/>
                </a:moveTo>
                <a:lnTo>
                  <a:pt x="9475" y="21600"/>
                </a:lnTo>
                <a:lnTo>
                  <a:pt x="0" y="21600"/>
                </a:lnTo>
                <a:lnTo>
                  <a:pt x="0" y="0"/>
                </a:lnTo>
                <a:lnTo>
                  <a:pt x="21600" y="31"/>
                </a:lnTo>
                <a:close/>
              </a:path>
            </a:pathLst>
          </a:custGeom>
          <a:solidFill>
            <a:srgbClr val="5CB8B2"/>
          </a:solidFill>
          <a:ln>
            <a:noFill/>
          </a:ln>
        </p:spPr>
        <p:txBody>
          <a:bodyPr spcFirstLastPara="1" wrap="square" lIns="0" tIns="0" rIns="0" bIns="0" anchor="ctr" anchorCtr="0">
            <a:noAutofit/>
          </a:bodyPr>
          <a:lstStyle/>
          <a:p>
            <a:pPr marL="0" marR="0" lvl="0" indent="0" algn="l" rtl="0">
              <a:spcBef>
                <a:spcPts val="0"/>
              </a:spcBef>
              <a:spcAft>
                <a:spcPts val="0"/>
              </a:spcAft>
              <a:buNone/>
            </a:pPr>
            <a:endParaRPr sz="3000" b="0" i="0" u="none" strike="noStrike" cap="none">
              <a:solidFill>
                <a:schemeClr val="dk1"/>
              </a:solidFill>
              <a:latin typeface="Arial"/>
              <a:ea typeface="Arial"/>
              <a:cs typeface="Arial"/>
              <a:sym typeface="Arial"/>
            </a:endParaRPr>
          </a:p>
        </p:txBody>
      </p:sp>
      <p:pic>
        <p:nvPicPr>
          <p:cNvPr id="112" name="Google Shape;112;p27" descr="Image"/>
          <p:cNvPicPr preferRelativeResize="0"/>
          <p:nvPr/>
        </p:nvPicPr>
        <p:blipFill rotWithShape="1">
          <a:blip r:embed="rId2">
            <a:alphaModFix/>
          </a:blip>
          <a:srcRect/>
          <a:stretch/>
        </p:blipFill>
        <p:spPr>
          <a:xfrm>
            <a:off x="706253" y="767678"/>
            <a:ext cx="2482038" cy="609444"/>
          </a:xfrm>
          <a:prstGeom prst="rect">
            <a:avLst/>
          </a:prstGeom>
          <a:noFill/>
          <a:ln>
            <a:noFill/>
          </a:ln>
        </p:spPr>
      </p:pic>
      <p:sp>
        <p:nvSpPr>
          <p:cNvPr id="113" name="Google Shape;113;p27"/>
          <p:cNvSpPr txBox="1">
            <a:spLocks noGrp="1"/>
          </p:cNvSpPr>
          <p:nvPr>
            <p:ph type="title"/>
          </p:nvPr>
        </p:nvSpPr>
        <p:spPr>
          <a:xfrm>
            <a:off x="12396558" y="2307566"/>
            <a:ext cx="10772624" cy="2465717"/>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Clr>
                <a:schemeClr val="accent4"/>
              </a:buClr>
              <a:buSzPts val="8000"/>
              <a:buFont typeface="Arial"/>
              <a:buNone/>
              <a:defRPr sz="8000">
                <a:solidFill>
                  <a:schemeClr val="accent4"/>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14" name="Google Shape;114;p27"/>
          <p:cNvSpPr txBox="1">
            <a:spLocks noGrp="1"/>
          </p:cNvSpPr>
          <p:nvPr>
            <p:ph type="ftr" idx="11"/>
          </p:nvPr>
        </p:nvSpPr>
        <p:spPr>
          <a:xfrm>
            <a:off x="14478000" y="371476"/>
            <a:ext cx="8691182" cy="771524"/>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5" name="Google Shape;115;p27"/>
          <p:cNvSpPr txBox="1">
            <a:spLocks noGrp="1"/>
          </p:cNvSpPr>
          <p:nvPr>
            <p:ph type="sldNum" idx="12"/>
          </p:nvPr>
        </p:nvSpPr>
        <p:spPr>
          <a:xfrm>
            <a:off x="23578642" y="371476"/>
            <a:ext cx="652958" cy="771524"/>
          </a:xfrm>
          <a:prstGeom prst="rect">
            <a:avLst/>
          </a:prstGeom>
          <a:noFill/>
          <a:ln>
            <a:noFill/>
          </a:ln>
        </p:spPr>
        <p:txBody>
          <a:bodyPr spcFirstLastPara="1" wrap="square" lIns="91425"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en-US"/>
              <a:t>‹#›</a:t>
            </a:fld>
            <a:endParaRPr/>
          </a:p>
        </p:txBody>
      </p:sp>
      <p:sp>
        <p:nvSpPr>
          <p:cNvPr id="116" name="Google Shape;116;p27"/>
          <p:cNvSpPr txBox="1">
            <a:spLocks noGrp="1"/>
          </p:cNvSpPr>
          <p:nvPr>
            <p:ph type="body" idx="1"/>
          </p:nvPr>
        </p:nvSpPr>
        <p:spPr>
          <a:xfrm>
            <a:off x="12413397" y="5105400"/>
            <a:ext cx="10755784" cy="1630683"/>
          </a:xfrm>
          <a:prstGeom prst="rect">
            <a:avLst/>
          </a:prstGeom>
          <a:noFill/>
          <a:ln>
            <a:noFill/>
          </a:ln>
        </p:spPr>
        <p:txBody>
          <a:bodyPr spcFirstLastPara="1" wrap="square" lIns="91425" tIns="45700" rIns="91425" bIns="45700" anchor="t" anchorCtr="0">
            <a:noAutofit/>
          </a:bodyPr>
          <a:lstStyle>
            <a:lvl1pPr marL="457200" lvl="0" indent="-228600" algn="l">
              <a:spcBef>
                <a:spcPts val="960"/>
              </a:spcBef>
              <a:spcAft>
                <a:spcPts val="0"/>
              </a:spcAft>
              <a:buSzPts val="6000"/>
              <a:buNone/>
              <a:defRPr sz="4800" b="1">
                <a:solidFill>
                  <a:schemeClr val="dk1"/>
                </a:solidFill>
              </a:defRPr>
            </a:lvl1pPr>
            <a:lvl2pPr marL="914400" lvl="1" indent="-371475" algn="l">
              <a:spcBef>
                <a:spcPts val="360"/>
              </a:spcBef>
              <a:spcAft>
                <a:spcPts val="0"/>
              </a:spcAft>
              <a:buSzPts val="2250"/>
              <a:buChar char="•"/>
              <a:defRPr/>
            </a:lvl2pPr>
            <a:lvl3pPr marL="1371600" lvl="2" indent="-371475" algn="l">
              <a:spcBef>
                <a:spcPts val="360"/>
              </a:spcBef>
              <a:spcAft>
                <a:spcPts val="0"/>
              </a:spcAft>
              <a:buSzPts val="2250"/>
              <a:buChar char="•"/>
              <a:defRPr/>
            </a:lvl3pPr>
            <a:lvl4pPr marL="1828800" lvl="3" indent="-371475" algn="l">
              <a:spcBef>
                <a:spcPts val="360"/>
              </a:spcBef>
              <a:spcAft>
                <a:spcPts val="0"/>
              </a:spcAft>
              <a:buSzPts val="2250"/>
              <a:buChar char="•"/>
              <a:defRPr/>
            </a:lvl4pPr>
            <a:lvl5pPr marL="2286000" lvl="4" indent="-371475" algn="l">
              <a:spcBef>
                <a:spcPts val="360"/>
              </a:spcBef>
              <a:spcAft>
                <a:spcPts val="0"/>
              </a:spcAft>
              <a:buSzPts val="225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17" name="Google Shape;117;p27"/>
          <p:cNvSpPr txBox="1">
            <a:spLocks noGrp="1"/>
          </p:cNvSpPr>
          <p:nvPr>
            <p:ph type="body" idx="3"/>
          </p:nvPr>
        </p:nvSpPr>
        <p:spPr>
          <a:xfrm>
            <a:off x="12396557" y="7068200"/>
            <a:ext cx="10772623" cy="4514200"/>
          </a:xfrm>
          <a:prstGeom prst="rect">
            <a:avLst/>
          </a:prstGeom>
          <a:noFill/>
          <a:ln>
            <a:noFill/>
          </a:ln>
        </p:spPr>
        <p:txBody>
          <a:bodyPr spcFirstLastPara="1" wrap="square" lIns="91425" tIns="45700" rIns="91425" bIns="45700" anchor="t" anchorCtr="0">
            <a:noAutofit/>
          </a:bodyPr>
          <a:lstStyle>
            <a:lvl1pPr marL="457200" lvl="0" indent="-228600" algn="l">
              <a:lnSpc>
                <a:spcPct val="120000"/>
              </a:lnSpc>
              <a:spcBef>
                <a:spcPts val="800"/>
              </a:spcBef>
              <a:spcAft>
                <a:spcPts val="0"/>
              </a:spcAft>
              <a:buSzPts val="5000"/>
              <a:buNone/>
              <a:defRPr sz="4000">
                <a:solidFill>
                  <a:schemeClr val="dk2"/>
                </a:solidFill>
              </a:defRPr>
            </a:lvl1pPr>
            <a:lvl2pPr marL="914400" lvl="1" indent="-371475" algn="l">
              <a:spcBef>
                <a:spcPts val="360"/>
              </a:spcBef>
              <a:spcAft>
                <a:spcPts val="0"/>
              </a:spcAft>
              <a:buSzPts val="2250"/>
              <a:buChar char="•"/>
              <a:defRPr/>
            </a:lvl2pPr>
            <a:lvl3pPr marL="1371600" lvl="2" indent="-371475" algn="l">
              <a:spcBef>
                <a:spcPts val="360"/>
              </a:spcBef>
              <a:spcAft>
                <a:spcPts val="0"/>
              </a:spcAft>
              <a:buSzPts val="2250"/>
              <a:buChar char="•"/>
              <a:defRPr/>
            </a:lvl3pPr>
            <a:lvl4pPr marL="1828800" lvl="3" indent="-371475" algn="l">
              <a:spcBef>
                <a:spcPts val="360"/>
              </a:spcBef>
              <a:spcAft>
                <a:spcPts val="0"/>
              </a:spcAft>
              <a:buSzPts val="2250"/>
              <a:buChar char="•"/>
              <a:defRPr/>
            </a:lvl4pPr>
            <a:lvl5pPr marL="2286000" lvl="4" indent="-371475" algn="l">
              <a:spcBef>
                <a:spcPts val="360"/>
              </a:spcBef>
              <a:spcAft>
                <a:spcPts val="0"/>
              </a:spcAft>
              <a:buSzPts val="225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matchingName="Chart Page">
  <p:cSld name="Chart Page">
    <p:spTree>
      <p:nvGrpSpPr>
        <p:cNvPr id="1" name="Shape 118"/>
        <p:cNvGrpSpPr/>
        <p:nvPr/>
      </p:nvGrpSpPr>
      <p:grpSpPr>
        <a:xfrm>
          <a:off x="0" y="0"/>
          <a:ext cx="0" cy="0"/>
          <a:chOff x="0" y="0"/>
          <a:chExt cx="0" cy="0"/>
        </a:xfrm>
      </p:grpSpPr>
      <p:sp>
        <p:nvSpPr>
          <p:cNvPr id="119" name="Google Shape;119;p28"/>
          <p:cNvSpPr/>
          <p:nvPr/>
        </p:nvSpPr>
        <p:spPr>
          <a:xfrm>
            <a:off x="-16924" y="-30345"/>
            <a:ext cx="12818524" cy="13746346"/>
          </a:xfrm>
          <a:custGeom>
            <a:avLst/>
            <a:gdLst/>
            <a:ahLst/>
            <a:cxnLst/>
            <a:rect l="l" t="t" r="r" b="b"/>
            <a:pathLst>
              <a:path w="21600" h="21600" extrusionOk="0">
                <a:moveTo>
                  <a:pt x="21600" y="59"/>
                </a:moveTo>
                <a:lnTo>
                  <a:pt x="17522" y="21600"/>
                </a:lnTo>
                <a:lnTo>
                  <a:pt x="33" y="21600"/>
                </a:lnTo>
                <a:lnTo>
                  <a:pt x="0" y="0"/>
                </a:lnTo>
                <a:lnTo>
                  <a:pt x="21600" y="59"/>
                </a:lnTo>
                <a:close/>
              </a:path>
            </a:pathLst>
          </a:custGeom>
          <a:solidFill>
            <a:srgbClr val="F0EDEB"/>
          </a:solidFill>
          <a:ln>
            <a:noFill/>
          </a:ln>
        </p:spPr>
        <p:txBody>
          <a:bodyPr spcFirstLastPara="1" wrap="square" lIns="0" tIns="0" rIns="0" bIns="0" anchor="ctr" anchorCtr="0">
            <a:noAutofit/>
          </a:bodyPr>
          <a:lstStyle/>
          <a:p>
            <a:pPr marL="0" marR="0" lvl="0" indent="0" algn="l" rtl="0">
              <a:spcBef>
                <a:spcPts val="0"/>
              </a:spcBef>
              <a:spcAft>
                <a:spcPts val="0"/>
              </a:spcAft>
              <a:buNone/>
            </a:pPr>
            <a:endParaRPr sz="3000" b="0" i="0" u="none" strike="noStrike" cap="none">
              <a:solidFill>
                <a:schemeClr val="dk1"/>
              </a:solidFill>
              <a:latin typeface="Arial"/>
              <a:ea typeface="Arial"/>
              <a:cs typeface="Arial"/>
              <a:sym typeface="Arial"/>
            </a:endParaRPr>
          </a:p>
        </p:txBody>
      </p:sp>
      <p:pic>
        <p:nvPicPr>
          <p:cNvPr id="120" name="Google Shape;120;p28" descr="Image"/>
          <p:cNvPicPr preferRelativeResize="0"/>
          <p:nvPr/>
        </p:nvPicPr>
        <p:blipFill rotWithShape="1">
          <a:blip r:embed="rId2">
            <a:alphaModFix/>
          </a:blip>
          <a:srcRect/>
          <a:stretch/>
        </p:blipFill>
        <p:spPr>
          <a:xfrm>
            <a:off x="705572" y="767678"/>
            <a:ext cx="2482036" cy="609444"/>
          </a:xfrm>
          <a:prstGeom prst="rect">
            <a:avLst/>
          </a:prstGeom>
          <a:noFill/>
          <a:ln>
            <a:noFill/>
          </a:ln>
        </p:spPr>
      </p:pic>
      <p:sp>
        <p:nvSpPr>
          <p:cNvPr id="121" name="Google Shape;121;p28"/>
          <p:cNvSpPr txBox="1">
            <a:spLocks noGrp="1"/>
          </p:cNvSpPr>
          <p:nvPr>
            <p:ph type="body" idx="1"/>
          </p:nvPr>
        </p:nvSpPr>
        <p:spPr>
          <a:xfrm>
            <a:off x="1945800" y="6327078"/>
            <a:ext cx="9255600" cy="5636322"/>
          </a:xfrm>
          <a:prstGeom prst="rect">
            <a:avLst/>
          </a:prstGeom>
          <a:noFill/>
          <a:ln>
            <a:noFill/>
          </a:ln>
        </p:spPr>
        <p:txBody>
          <a:bodyPr spcFirstLastPara="1" wrap="square" lIns="91425" tIns="45700" rIns="91425" bIns="45700" anchor="t" anchorCtr="0">
            <a:noAutofit/>
          </a:bodyPr>
          <a:lstStyle>
            <a:lvl1pPr marL="457200" marR="0" lvl="0" indent="-228600" algn="l">
              <a:lnSpc>
                <a:spcPct val="100000"/>
              </a:lnSpc>
              <a:spcBef>
                <a:spcPts val="5900"/>
              </a:spcBef>
              <a:spcAft>
                <a:spcPts val="0"/>
              </a:spcAft>
              <a:buClr>
                <a:schemeClr val="dk2"/>
              </a:buClr>
              <a:buSzPts val="5500"/>
              <a:buFont typeface="Arial"/>
              <a:buNone/>
              <a:defRPr sz="4400">
                <a:solidFill>
                  <a:schemeClr val="dk2"/>
                </a:solidFill>
                <a:latin typeface="Arial"/>
                <a:ea typeface="Arial"/>
                <a:cs typeface="Arial"/>
                <a:sym typeface="Arial"/>
              </a:defRPr>
            </a:lvl1pPr>
            <a:lvl2pPr marL="914400" lvl="1" indent="-371475" algn="l">
              <a:spcBef>
                <a:spcPts val="360"/>
              </a:spcBef>
              <a:spcAft>
                <a:spcPts val="0"/>
              </a:spcAft>
              <a:buSzPts val="2250"/>
              <a:buChar char="•"/>
              <a:defRPr/>
            </a:lvl2pPr>
            <a:lvl3pPr marL="1371600" lvl="2" indent="-371475" algn="l">
              <a:spcBef>
                <a:spcPts val="360"/>
              </a:spcBef>
              <a:spcAft>
                <a:spcPts val="0"/>
              </a:spcAft>
              <a:buSzPts val="2250"/>
              <a:buChar char="•"/>
              <a:defRPr/>
            </a:lvl3pPr>
            <a:lvl4pPr marL="1828800" lvl="3" indent="-371475" algn="l">
              <a:spcBef>
                <a:spcPts val="360"/>
              </a:spcBef>
              <a:spcAft>
                <a:spcPts val="0"/>
              </a:spcAft>
              <a:buSzPts val="2250"/>
              <a:buChar char="•"/>
              <a:defRPr/>
            </a:lvl4pPr>
            <a:lvl5pPr marL="2286000" lvl="4" indent="-371475" algn="l">
              <a:spcBef>
                <a:spcPts val="360"/>
              </a:spcBef>
              <a:spcAft>
                <a:spcPts val="0"/>
              </a:spcAft>
              <a:buSzPts val="225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22" name="Google Shape;122;p28"/>
          <p:cNvSpPr txBox="1">
            <a:spLocks noGrp="1"/>
          </p:cNvSpPr>
          <p:nvPr>
            <p:ph type="body" idx="2"/>
          </p:nvPr>
        </p:nvSpPr>
        <p:spPr>
          <a:xfrm>
            <a:off x="1945800" y="5522655"/>
            <a:ext cx="9223029" cy="609442"/>
          </a:xfrm>
          <a:prstGeom prst="rect">
            <a:avLst/>
          </a:prstGeom>
          <a:noFill/>
          <a:ln>
            <a:noFill/>
          </a:ln>
        </p:spPr>
        <p:txBody>
          <a:bodyPr spcFirstLastPara="1" wrap="square" lIns="91425" tIns="45700" rIns="91425" bIns="45700" anchor="t" anchorCtr="0">
            <a:noAutofit/>
          </a:bodyPr>
          <a:lstStyle>
            <a:lvl1pPr marL="457200" lvl="0" indent="-228600" algn="l">
              <a:spcBef>
                <a:spcPts val="800"/>
              </a:spcBef>
              <a:spcAft>
                <a:spcPts val="0"/>
              </a:spcAft>
              <a:buSzPts val="5000"/>
              <a:buFont typeface="Arial"/>
              <a:buNone/>
              <a:defRPr sz="4000" b="1">
                <a:solidFill>
                  <a:schemeClr val="dk1"/>
                </a:solidFill>
                <a:latin typeface="Arial"/>
                <a:ea typeface="Arial"/>
                <a:cs typeface="Arial"/>
                <a:sym typeface="Arial"/>
              </a:defRPr>
            </a:lvl1pPr>
            <a:lvl2pPr marL="914400" lvl="1" indent="-228600" algn="l">
              <a:spcBef>
                <a:spcPts val="880"/>
              </a:spcBef>
              <a:spcAft>
                <a:spcPts val="0"/>
              </a:spcAft>
              <a:buSzPts val="5500"/>
              <a:buFont typeface="Arial"/>
              <a:buNone/>
              <a:defRPr/>
            </a:lvl2pPr>
            <a:lvl3pPr marL="1371600" lvl="2" indent="-228600" algn="l">
              <a:spcBef>
                <a:spcPts val="880"/>
              </a:spcBef>
              <a:spcAft>
                <a:spcPts val="0"/>
              </a:spcAft>
              <a:buSzPts val="5500"/>
              <a:buFont typeface="Arial"/>
              <a:buNone/>
              <a:defRPr/>
            </a:lvl3pPr>
            <a:lvl4pPr marL="1828800" lvl="3" indent="-228600" algn="l">
              <a:spcBef>
                <a:spcPts val="880"/>
              </a:spcBef>
              <a:spcAft>
                <a:spcPts val="0"/>
              </a:spcAft>
              <a:buSzPts val="5500"/>
              <a:buFont typeface="Arial"/>
              <a:buNone/>
              <a:defRPr/>
            </a:lvl4pPr>
            <a:lvl5pPr marL="2286000" lvl="4" indent="-228600" algn="l">
              <a:spcBef>
                <a:spcPts val="880"/>
              </a:spcBef>
              <a:spcAft>
                <a:spcPts val="0"/>
              </a:spcAft>
              <a:buSzPts val="5500"/>
              <a:buFont typeface="Arial"/>
              <a:buNone/>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23" name="Google Shape;123;p28"/>
          <p:cNvSpPr txBox="1">
            <a:spLocks noGrp="1"/>
          </p:cNvSpPr>
          <p:nvPr>
            <p:ph type="title"/>
          </p:nvPr>
        </p:nvSpPr>
        <p:spPr>
          <a:xfrm>
            <a:off x="1978370" y="2425667"/>
            <a:ext cx="9223030" cy="2262157"/>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Clr>
                <a:schemeClr val="accent4"/>
              </a:buClr>
              <a:buSzPts val="8000"/>
              <a:buFont typeface="Arial"/>
              <a:buNone/>
              <a:defRPr sz="8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cxnSp>
        <p:nvCxnSpPr>
          <p:cNvPr id="124" name="Google Shape;124;p28"/>
          <p:cNvCxnSpPr/>
          <p:nvPr/>
        </p:nvCxnSpPr>
        <p:spPr>
          <a:xfrm>
            <a:off x="2035932" y="5042028"/>
            <a:ext cx="1084512" cy="0"/>
          </a:xfrm>
          <a:prstGeom prst="straightConnector1">
            <a:avLst/>
          </a:prstGeom>
          <a:noFill/>
          <a:ln w="9525" cap="flat" cmpd="sng">
            <a:solidFill>
              <a:schemeClr val="accent6"/>
            </a:solidFill>
            <a:prstDash val="solid"/>
            <a:miter lim="400000"/>
            <a:headEnd type="none" w="sm" len="sm"/>
            <a:tailEnd type="stealth" w="sm" len="sm"/>
          </a:ln>
        </p:spPr>
      </p:cxnSp>
      <p:cxnSp>
        <p:nvCxnSpPr>
          <p:cNvPr id="125" name="Google Shape;125;p28"/>
          <p:cNvCxnSpPr/>
          <p:nvPr/>
        </p:nvCxnSpPr>
        <p:spPr>
          <a:xfrm>
            <a:off x="2035932" y="5042028"/>
            <a:ext cx="1084512" cy="0"/>
          </a:xfrm>
          <a:prstGeom prst="straightConnector1">
            <a:avLst/>
          </a:prstGeom>
          <a:noFill/>
          <a:ln w="9525" cap="flat" cmpd="sng">
            <a:solidFill>
              <a:schemeClr val="accent6"/>
            </a:solidFill>
            <a:prstDash val="solid"/>
            <a:miter lim="400000"/>
            <a:headEnd type="none" w="sm" len="sm"/>
            <a:tailEnd type="stealth" w="sm" len="sm"/>
          </a:ln>
        </p:spPr>
      </p:cxnSp>
      <p:cxnSp>
        <p:nvCxnSpPr>
          <p:cNvPr id="126" name="Google Shape;126;p28"/>
          <p:cNvCxnSpPr/>
          <p:nvPr/>
        </p:nvCxnSpPr>
        <p:spPr>
          <a:xfrm rot="10800000" flipH="1">
            <a:off x="23332966" y="557461"/>
            <a:ext cx="81892" cy="517034"/>
          </a:xfrm>
          <a:prstGeom prst="straightConnector1">
            <a:avLst/>
          </a:prstGeom>
          <a:noFill/>
          <a:ln w="25400" cap="flat" cmpd="sng">
            <a:solidFill>
              <a:srgbClr val="F0EDEB"/>
            </a:solidFill>
            <a:prstDash val="solid"/>
            <a:miter lim="400000"/>
            <a:headEnd type="none" w="sm" len="sm"/>
            <a:tailEnd type="none" w="sm" len="sm"/>
          </a:ln>
        </p:spPr>
      </p:cxnSp>
      <p:sp>
        <p:nvSpPr>
          <p:cNvPr id="127" name="Google Shape;127;p28"/>
          <p:cNvSpPr txBox="1">
            <a:spLocks noGrp="1"/>
          </p:cNvSpPr>
          <p:nvPr>
            <p:ph type="ftr" idx="11"/>
          </p:nvPr>
        </p:nvSpPr>
        <p:spPr>
          <a:xfrm>
            <a:off x="14478000" y="371476"/>
            <a:ext cx="8691182" cy="771524"/>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8" name="Google Shape;128;p28"/>
          <p:cNvSpPr txBox="1">
            <a:spLocks noGrp="1"/>
          </p:cNvSpPr>
          <p:nvPr>
            <p:ph type="sldNum" idx="12"/>
          </p:nvPr>
        </p:nvSpPr>
        <p:spPr>
          <a:xfrm>
            <a:off x="23578642" y="371476"/>
            <a:ext cx="652958" cy="771524"/>
          </a:xfrm>
          <a:prstGeom prst="rect">
            <a:avLst/>
          </a:prstGeom>
          <a:noFill/>
          <a:ln>
            <a:noFill/>
          </a:ln>
        </p:spPr>
        <p:txBody>
          <a:bodyPr spcFirstLastPara="1" wrap="square" lIns="91425"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en-US"/>
              <a:t>‹#›</a:t>
            </a:fld>
            <a:endParaRPr/>
          </a:p>
        </p:txBody>
      </p:sp>
      <p:sp>
        <p:nvSpPr>
          <p:cNvPr id="129" name="Google Shape;129;p28"/>
          <p:cNvSpPr txBox="1"/>
          <p:nvPr/>
        </p:nvSpPr>
        <p:spPr>
          <a:xfrm>
            <a:off x="15011400" y="4687824"/>
            <a:ext cx="184731" cy="58477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endParaRPr sz="3200" b="0" i="0" u="none" strike="noStrike" cap="none">
              <a:solidFill>
                <a:schemeClr val="dk2"/>
              </a:solidFill>
              <a:latin typeface="Arial"/>
              <a:ea typeface="Arial"/>
              <a:cs typeface="Arial"/>
              <a:sym typeface="Aria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matchingName="Thanks">
  <p:cSld name="Thanks">
    <p:spTree>
      <p:nvGrpSpPr>
        <p:cNvPr id="1" name="Shape 130"/>
        <p:cNvGrpSpPr/>
        <p:nvPr/>
      </p:nvGrpSpPr>
      <p:grpSpPr>
        <a:xfrm>
          <a:off x="0" y="0"/>
          <a:ext cx="0" cy="0"/>
          <a:chOff x="0" y="0"/>
          <a:chExt cx="0" cy="0"/>
        </a:xfrm>
      </p:grpSpPr>
      <p:sp>
        <p:nvSpPr>
          <p:cNvPr id="131" name="Google Shape;131;p29"/>
          <p:cNvSpPr/>
          <p:nvPr/>
        </p:nvSpPr>
        <p:spPr>
          <a:xfrm>
            <a:off x="-20112" y="-19844"/>
            <a:ext cx="19088220" cy="13755688"/>
          </a:xfrm>
          <a:prstGeom prst="rect">
            <a:avLst/>
          </a:prstGeom>
          <a:solidFill>
            <a:srgbClr val="F0EDEB"/>
          </a:solidFill>
          <a:ln>
            <a:noFill/>
          </a:ln>
        </p:spPr>
        <p:txBody>
          <a:bodyPr spcFirstLastPara="1" wrap="square" lIns="0" tIns="0" rIns="0" bIns="0" anchor="ctr" anchorCtr="0">
            <a:noAutofit/>
          </a:bodyPr>
          <a:lstStyle/>
          <a:p>
            <a:pPr marL="0" marR="0" lvl="0" indent="0" algn="l" rtl="0">
              <a:spcBef>
                <a:spcPts val="0"/>
              </a:spcBef>
              <a:spcAft>
                <a:spcPts val="0"/>
              </a:spcAft>
              <a:buNone/>
            </a:pPr>
            <a:endParaRPr sz="3000" b="0" i="0" u="none" strike="noStrike" cap="none">
              <a:solidFill>
                <a:schemeClr val="dk1"/>
              </a:solidFill>
              <a:latin typeface="Arial"/>
              <a:ea typeface="Arial"/>
              <a:cs typeface="Arial"/>
              <a:sym typeface="Arial"/>
            </a:endParaRPr>
          </a:p>
        </p:txBody>
      </p:sp>
      <p:pic>
        <p:nvPicPr>
          <p:cNvPr id="132" name="Google Shape;132;p29" descr="Image"/>
          <p:cNvPicPr preferRelativeResize="0"/>
          <p:nvPr/>
        </p:nvPicPr>
        <p:blipFill rotWithShape="1">
          <a:blip r:embed="rId2">
            <a:alphaModFix/>
          </a:blip>
          <a:srcRect/>
          <a:stretch/>
        </p:blipFill>
        <p:spPr>
          <a:xfrm>
            <a:off x="21263169" y="12369128"/>
            <a:ext cx="2482036" cy="609444"/>
          </a:xfrm>
          <a:prstGeom prst="rect">
            <a:avLst/>
          </a:prstGeom>
          <a:noFill/>
          <a:ln>
            <a:noFill/>
          </a:ln>
        </p:spPr>
      </p:pic>
      <p:cxnSp>
        <p:nvCxnSpPr>
          <p:cNvPr id="133" name="Google Shape;133;p29"/>
          <p:cNvCxnSpPr/>
          <p:nvPr/>
        </p:nvCxnSpPr>
        <p:spPr>
          <a:xfrm>
            <a:off x="2479542" y="6640319"/>
            <a:ext cx="1412756" cy="2"/>
          </a:xfrm>
          <a:prstGeom prst="straightConnector1">
            <a:avLst/>
          </a:prstGeom>
          <a:noFill/>
          <a:ln w="88900" cap="flat" cmpd="sng">
            <a:solidFill>
              <a:srgbClr val="FFFFFF"/>
            </a:solidFill>
            <a:prstDash val="solid"/>
            <a:miter lim="400000"/>
            <a:headEnd type="none" w="sm" len="sm"/>
            <a:tailEnd type="none" w="sm" len="sm"/>
          </a:ln>
        </p:spPr>
      </p:cxnSp>
      <p:sp>
        <p:nvSpPr>
          <p:cNvPr id="134" name="Google Shape;134;p29"/>
          <p:cNvSpPr/>
          <p:nvPr/>
        </p:nvSpPr>
        <p:spPr>
          <a:xfrm>
            <a:off x="17891695" y="-30345"/>
            <a:ext cx="4444100" cy="13776690"/>
          </a:xfrm>
          <a:custGeom>
            <a:avLst/>
            <a:gdLst/>
            <a:ahLst/>
            <a:cxnLst/>
            <a:rect l="l" t="t" r="r" b="b"/>
            <a:pathLst>
              <a:path w="21600" h="21600" extrusionOk="0">
                <a:moveTo>
                  <a:pt x="21600" y="59"/>
                </a:moveTo>
                <a:lnTo>
                  <a:pt x="10745" y="21600"/>
                </a:lnTo>
                <a:lnTo>
                  <a:pt x="0" y="21600"/>
                </a:lnTo>
                <a:lnTo>
                  <a:pt x="0" y="0"/>
                </a:lnTo>
                <a:lnTo>
                  <a:pt x="21600" y="59"/>
                </a:lnTo>
                <a:close/>
              </a:path>
            </a:pathLst>
          </a:custGeom>
          <a:solidFill>
            <a:srgbClr val="F0EDEB"/>
          </a:solidFill>
          <a:ln>
            <a:noFill/>
          </a:ln>
        </p:spPr>
        <p:txBody>
          <a:bodyPr spcFirstLastPara="1" wrap="square" lIns="0" tIns="0" rIns="0" bIns="0" anchor="ctr" anchorCtr="0">
            <a:noAutofit/>
          </a:bodyPr>
          <a:lstStyle/>
          <a:p>
            <a:pPr marL="0" marR="0" lvl="0" indent="0" algn="l" rtl="0">
              <a:spcBef>
                <a:spcPts val="0"/>
              </a:spcBef>
              <a:spcAft>
                <a:spcPts val="0"/>
              </a:spcAft>
              <a:buNone/>
            </a:pPr>
            <a:endParaRPr sz="3000" b="0" i="0" u="none" strike="noStrike" cap="none">
              <a:solidFill>
                <a:schemeClr val="dk1"/>
              </a:solidFill>
              <a:latin typeface="Arial"/>
              <a:ea typeface="Arial"/>
              <a:cs typeface="Arial"/>
              <a:sym typeface="Arial"/>
            </a:endParaRPr>
          </a:p>
        </p:txBody>
      </p:sp>
      <p:sp>
        <p:nvSpPr>
          <p:cNvPr id="135" name="Google Shape;135;p29"/>
          <p:cNvSpPr txBox="1"/>
          <p:nvPr/>
        </p:nvSpPr>
        <p:spPr>
          <a:xfrm>
            <a:off x="2228011" y="4366275"/>
            <a:ext cx="5476179" cy="187743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1600" b="0" i="0" u="none" strike="noStrike" cap="none">
                <a:solidFill>
                  <a:schemeClr val="accent4"/>
                </a:solidFill>
                <a:latin typeface="Arial"/>
                <a:ea typeface="Arial"/>
                <a:cs typeface="Arial"/>
                <a:sym typeface="Arial"/>
              </a:rPr>
              <a:t>Thanks.</a:t>
            </a:r>
            <a:endParaRPr sz="11600">
              <a:solidFill>
                <a:schemeClr val="accent4"/>
              </a:solidFill>
              <a:latin typeface="Arial"/>
              <a:ea typeface="Arial"/>
              <a:cs typeface="Arial"/>
              <a:sym typeface="Arial"/>
            </a:endParaRPr>
          </a:p>
        </p:txBody>
      </p:sp>
      <p:sp>
        <p:nvSpPr>
          <p:cNvPr id="136" name="Google Shape;136;p29"/>
          <p:cNvSpPr txBox="1"/>
          <p:nvPr/>
        </p:nvSpPr>
        <p:spPr>
          <a:xfrm>
            <a:off x="2228011" y="4366275"/>
            <a:ext cx="5476179" cy="187743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1600">
                <a:solidFill>
                  <a:schemeClr val="accent4"/>
                </a:solidFill>
                <a:latin typeface="Arial"/>
                <a:ea typeface="Arial"/>
                <a:cs typeface="Arial"/>
                <a:sym typeface="Arial"/>
              </a:rPr>
              <a:t>Thanks.</a:t>
            </a:r>
            <a:endParaRPr sz="11600">
              <a:solidFill>
                <a:schemeClr val="accent4"/>
              </a:solidFill>
              <a:latin typeface="Arial"/>
              <a:ea typeface="Arial"/>
              <a:cs typeface="Arial"/>
              <a:sym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matchingName="Logo - Blank">
  <p:cSld name="Logo - Blank">
    <p:spTree>
      <p:nvGrpSpPr>
        <p:cNvPr id="1" name="Shape 137"/>
        <p:cNvGrpSpPr/>
        <p:nvPr/>
      </p:nvGrpSpPr>
      <p:grpSpPr>
        <a:xfrm>
          <a:off x="0" y="0"/>
          <a:ext cx="0" cy="0"/>
          <a:chOff x="0" y="0"/>
          <a:chExt cx="0" cy="0"/>
        </a:xfrm>
      </p:grpSpPr>
      <p:sp>
        <p:nvSpPr>
          <p:cNvPr id="138" name="Google Shape;138;p30"/>
          <p:cNvSpPr/>
          <p:nvPr/>
        </p:nvSpPr>
        <p:spPr>
          <a:xfrm>
            <a:off x="-4714" y="-30345"/>
            <a:ext cx="3986864" cy="13776690"/>
          </a:xfrm>
          <a:custGeom>
            <a:avLst/>
            <a:gdLst/>
            <a:ahLst/>
            <a:cxnLst/>
            <a:rect l="l" t="t" r="r" b="b"/>
            <a:pathLst>
              <a:path w="21600" h="21600" extrusionOk="0">
                <a:moveTo>
                  <a:pt x="21600" y="59"/>
                </a:moveTo>
                <a:lnTo>
                  <a:pt x="9500" y="21600"/>
                </a:lnTo>
                <a:lnTo>
                  <a:pt x="0" y="21600"/>
                </a:lnTo>
                <a:lnTo>
                  <a:pt x="0" y="0"/>
                </a:lnTo>
                <a:lnTo>
                  <a:pt x="21600" y="59"/>
                </a:lnTo>
                <a:close/>
              </a:path>
            </a:pathLst>
          </a:custGeom>
          <a:solidFill>
            <a:srgbClr val="F0EDEB"/>
          </a:solidFill>
          <a:ln>
            <a:noFill/>
          </a:ln>
        </p:spPr>
        <p:txBody>
          <a:bodyPr spcFirstLastPara="1" wrap="square" lIns="0" tIns="0" rIns="0" bIns="0" anchor="ctr" anchorCtr="0">
            <a:noAutofit/>
          </a:bodyPr>
          <a:lstStyle/>
          <a:p>
            <a:pPr marL="0" marR="0" lvl="0" indent="0" algn="l" rtl="0">
              <a:spcBef>
                <a:spcPts val="0"/>
              </a:spcBef>
              <a:spcAft>
                <a:spcPts val="0"/>
              </a:spcAft>
              <a:buNone/>
            </a:pPr>
            <a:endParaRPr sz="3000">
              <a:solidFill>
                <a:schemeClr val="dk1"/>
              </a:solidFill>
              <a:latin typeface="Arial"/>
              <a:ea typeface="Arial"/>
              <a:cs typeface="Arial"/>
              <a:sym typeface="Arial"/>
            </a:endParaRPr>
          </a:p>
        </p:txBody>
      </p:sp>
      <p:pic>
        <p:nvPicPr>
          <p:cNvPr id="139" name="Google Shape;139;p30" descr="Image"/>
          <p:cNvPicPr preferRelativeResize="0"/>
          <p:nvPr/>
        </p:nvPicPr>
        <p:blipFill rotWithShape="1">
          <a:blip r:embed="rId2">
            <a:alphaModFix/>
          </a:blip>
          <a:srcRect/>
          <a:stretch/>
        </p:blipFill>
        <p:spPr>
          <a:xfrm>
            <a:off x="710328" y="767678"/>
            <a:ext cx="2482036" cy="609444"/>
          </a:xfrm>
          <a:prstGeom prst="rect">
            <a:avLst/>
          </a:prstGeom>
          <a:noFill/>
          <a:ln>
            <a:noFill/>
          </a:ln>
        </p:spPr>
      </p:pic>
      <p:cxnSp>
        <p:nvCxnSpPr>
          <p:cNvPr id="140" name="Google Shape;140;p30"/>
          <p:cNvCxnSpPr/>
          <p:nvPr/>
        </p:nvCxnSpPr>
        <p:spPr>
          <a:xfrm rot="10800000" flipH="1">
            <a:off x="23332966" y="557461"/>
            <a:ext cx="81892" cy="517034"/>
          </a:xfrm>
          <a:prstGeom prst="straightConnector1">
            <a:avLst/>
          </a:prstGeom>
          <a:noFill/>
          <a:ln w="25400" cap="flat" cmpd="sng">
            <a:solidFill>
              <a:srgbClr val="F0EDEB"/>
            </a:solidFill>
            <a:prstDash val="solid"/>
            <a:miter lim="400000"/>
            <a:headEnd type="none" w="sm" len="sm"/>
            <a:tailEnd type="none" w="sm" len="sm"/>
          </a:ln>
        </p:spPr>
      </p:cxnSp>
      <p:sp>
        <p:nvSpPr>
          <p:cNvPr id="141" name="Google Shape;141;p30"/>
          <p:cNvSpPr txBox="1">
            <a:spLocks noGrp="1"/>
          </p:cNvSpPr>
          <p:nvPr>
            <p:ph type="sldNum" idx="12"/>
          </p:nvPr>
        </p:nvSpPr>
        <p:spPr>
          <a:xfrm>
            <a:off x="23578642" y="371476"/>
            <a:ext cx="652958" cy="771524"/>
          </a:xfrm>
          <a:prstGeom prst="rect">
            <a:avLst/>
          </a:prstGeom>
          <a:noFill/>
          <a:ln>
            <a:noFill/>
          </a:ln>
        </p:spPr>
        <p:txBody>
          <a:bodyPr spcFirstLastPara="1" wrap="square" lIns="91425"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en-US"/>
              <a:t>‹#›</a:t>
            </a:fld>
            <a:endParaRPr/>
          </a:p>
        </p:txBody>
      </p:sp>
      <p:sp>
        <p:nvSpPr>
          <p:cNvPr id="142" name="Google Shape;142;p30"/>
          <p:cNvSpPr txBox="1">
            <a:spLocks noGrp="1"/>
          </p:cNvSpPr>
          <p:nvPr>
            <p:ph type="ftr" idx="11"/>
          </p:nvPr>
        </p:nvSpPr>
        <p:spPr>
          <a:xfrm>
            <a:off x="14478000" y="371476"/>
            <a:ext cx="8691182" cy="771524"/>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matchingName="Logo - Light Blue">
  <p:cSld name="Logo - Light Blue">
    <p:spTree>
      <p:nvGrpSpPr>
        <p:cNvPr id="1" name="Shape 143"/>
        <p:cNvGrpSpPr/>
        <p:nvPr/>
      </p:nvGrpSpPr>
      <p:grpSpPr>
        <a:xfrm>
          <a:off x="0" y="0"/>
          <a:ext cx="0" cy="0"/>
          <a:chOff x="0" y="0"/>
          <a:chExt cx="0" cy="0"/>
        </a:xfrm>
      </p:grpSpPr>
      <p:sp>
        <p:nvSpPr>
          <p:cNvPr id="144" name="Google Shape;144;p31"/>
          <p:cNvSpPr/>
          <p:nvPr/>
        </p:nvSpPr>
        <p:spPr>
          <a:xfrm>
            <a:off x="7465" y="-30345"/>
            <a:ext cx="3997398" cy="13776690"/>
          </a:xfrm>
          <a:custGeom>
            <a:avLst/>
            <a:gdLst/>
            <a:ahLst/>
            <a:cxnLst/>
            <a:rect l="l" t="t" r="r" b="b"/>
            <a:pathLst>
              <a:path w="21600" h="21600" extrusionOk="0">
                <a:moveTo>
                  <a:pt x="21600" y="31"/>
                </a:moveTo>
                <a:lnTo>
                  <a:pt x="9475" y="21600"/>
                </a:lnTo>
                <a:lnTo>
                  <a:pt x="0" y="21600"/>
                </a:lnTo>
                <a:lnTo>
                  <a:pt x="0" y="0"/>
                </a:lnTo>
                <a:lnTo>
                  <a:pt x="21600" y="31"/>
                </a:lnTo>
                <a:close/>
              </a:path>
            </a:pathLst>
          </a:custGeom>
          <a:solidFill>
            <a:srgbClr val="70AABF"/>
          </a:solidFill>
          <a:ln>
            <a:noFill/>
          </a:ln>
        </p:spPr>
        <p:txBody>
          <a:bodyPr spcFirstLastPara="1" wrap="square" lIns="0" tIns="0" rIns="0" bIns="0" anchor="ctr" anchorCtr="0">
            <a:noAutofit/>
          </a:bodyPr>
          <a:lstStyle/>
          <a:p>
            <a:pPr marL="0" marR="0" lvl="0" indent="0" algn="l" rtl="0">
              <a:spcBef>
                <a:spcPts val="0"/>
              </a:spcBef>
              <a:spcAft>
                <a:spcPts val="0"/>
              </a:spcAft>
              <a:buNone/>
            </a:pPr>
            <a:endParaRPr sz="3000">
              <a:solidFill>
                <a:schemeClr val="dk1"/>
              </a:solidFill>
              <a:latin typeface="Arial"/>
              <a:ea typeface="Arial"/>
              <a:cs typeface="Arial"/>
              <a:sym typeface="Arial"/>
            </a:endParaRPr>
          </a:p>
        </p:txBody>
      </p:sp>
      <p:pic>
        <p:nvPicPr>
          <p:cNvPr id="145" name="Google Shape;145;p31" descr="Image"/>
          <p:cNvPicPr preferRelativeResize="0"/>
          <p:nvPr/>
        </p:nvPicPr>
        <p:blipFill rotWithShape="1">
          <a:blip r:embed="rId2">
            <a:alphaModFix/>
          </a:blip>
          <a:srcRect/>
          <a:stretch/>
        </p:blipFill>
        <p:spPr>
          <a:xfrm>
            <a:off x="706253" y="767678"/>
            <a:ext cx="2482038" cy="609444"/>
          </a:xfrm>
          <a:prstGeom prst="rect">
            <a:avLst/>
          </a:prstGeom>
          <a:noFill/>
          <a:ln>
            <a:noFill/>
          </a:ln>
        </p:spPr>
      </p:pic>
      <p:cxnSp>
        <p:nvCxnSpPr>
          <p:cNvPr id="146" name="Google Shape;146;p31"/>
          <p:cNvCxnSpPr/>
          <p:nvPr/>
        </p:nvCxnSpPr>
        <p:spPr>
          <a:xfrm rot="10800000" flipH="1">
            <a:off x="23332966" y="557461"/>
            <a:ext cx="81892" cy="517034"/>
          </a:xfrm>
          <a:prstGeom prst="straightConnector1">
            <a:avLst/>
          </a:prstGeom>
          <a:noFill/>
          <a:ln w="25400" cap="flat" cmpd="sng">
            <a:solidFill>
              <a:srgbClr val="F0EDEB"/>
            </a:solidFill>
            <a:prstDash val="solid"/>
            <a:miter lim="400000"/>
            <a:headEnd type="none" w="sm" len="sm"/>
            <a:tailEnd type="none" w="sm" len="sm"/>
          </a:ln>
        </p:spPr>
      </p:cxnSp>
      <p:sp>
        <p:nvSpPr>
          <p:cNvPr id="147" name="Google Shape;147;p31"/>
          <p:cNvSpPr txBox="1">
            <a:spLocks noGrp="1"/>
          </p:cNvSpPr>
          <p:nvPr>
            <p:ph type="ftr" idx="11"/>
          </p:nvPr>
        </p:nvSpPr>
        <p:spPr>
          <a:xfrm>
            <a:off x="14478000" y="371476"/>
            <a:ext cx="8691182" cy="771524"/>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48" name="Google Shape;148;p31"/>
          <p:cNvSpPr txBox="1">
            <a:spLocks noGrp="1"/>
          </p:cNvSpPr>
          <p:nvPr>
            <p:ph type="sldNum" idx="12"/>
          </p:nvPr>
        </p:nvSpPr>
        <p:spPr>
          <a:xfrm>
            <a:off x="23578642" y="371476"/>
            <a:ext cx="652958" cy="771524"/>
          </a:xfrm>
          <a:prstGeom prst="rect">
            <a:avLst/>
          </a:prstGeom>
          <a:noFill/>
          <a:ln>
            <a:noFill/>
          </a:ln>
        </p:spPr>
        <p:txBody>
          <a:bodyPr spcFirstLastPara="1" wrap="square" lIns="91425"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matchingName="Logo - Gray">
  <p:cSld name="Logo - Gray">
    <p:spTree>
      <p:nvGrpSpPr>
        <p:cNvPr id="1" name="Shape 149"/>
        <p:cNvGrpSpPr/>
        <p:nvPr/>
      </p:nvGrpSpPr>
      <p:grpSpPr>
        <a:xfrm>
          <a:off x="0" y="0"/>
          <a:ext cx="0" cy="0"/>
          <a:chOff x="0" y="0"/>
          <a:chExt cx="0" cy="0"/>
        </a:xfrm>
      </p:grpSpPr>
      <p:sp>
        <p:nvSpPr>
          <p:cNvPr id="150" name="Google Shape;150;p32"/>
          <p:cNvSpPr/>
          <p:nvPr/>
        </p:nvSpPr>
        <p:spPr>
          <a:xfrm>
            <a:off x="7465" y="-30345"/>
            <a:ext cx="3997398" cy="13776690"/>
          </a:xfrm>
          <a:custGeom>
            <a:avLst/>
            <a:gdLst/>
            <a:ahLst/>
            <a:cxnLst/>
            <a:rect l="l" t="t" r="r" b="b"/>
            <a:pathLst>
              <a:path w="21600" h="21600" extrusionOk="0">
                <a:moveTo>
                  <a:pt x="21600" y="31"/>
                </a:moveTo>
                <a:lnTo>
                  <a:pt x="9475" y="21600"/>
                </a:lnTo>
                <a:lnTo>
                  <a:pt x="0" y="21600"/>
                </a:lnTo>
                <a:lnTo>
                  <a:pt x="0" y="0"/>
                </a:lnTo>
                <a:lnTo>
                  <a:pt x="21600" y="31"/>
                </a:lnTo>
                <a:close/>
              </a:path>
            </a:pathLst>
          </a:custGeom>
          <a:solidFill>
            <a:srgbClr val="6E6259"/>
          </a:solidFill>
          <a:ln>
            <a:noFill/>
          </a:ln>
        </p:spPr>
        <p:txBody>
          <a:bodyPr spcFirstLastPara="1" wrap="square" lIns="0" tIns="0" rIns="0" bIns="0" anchor="ctr" anchorCtr="0">
            <a:noAutofit/>
          </a:bodyPr>
          <a:lstStyle/>
          <a:p>
            <a:pPr marL="0" marR="0" lvl="0" indent="0" algn="l" rtl="0">
              <a:spcBef>
                <a:spcPts val="0"/>
              </a:spcBef>
              <a:spcAft>
                <a:spcPts val="0"/>
              </a:spcAft>
              <a:buNone/>
            </a:pPr>
            <a:endParaRPr sz="3000">
              <a:solidFill>
                <a:schemeClr val="dk1"/>
              </a:solidFill>
              <a:latin typeface="Arial"/>
              <a:ea typeface="Arial"/>
              <a:cs typeface="Arial"/>
              <a:sym typeface="Arial"/>
            </a:endParaRPr>
          </a:p>
        </p:txBody>
      </p:sp>
      <p:pic>
        <p:nvPicPr>
          <p:cNvPr id="151" name="Google Shape;151;p32" descr="Image"/>
          <p:cNvPicPr preferRelativeResize="0"/>
          <p:nvPr/>
        </p:nvPicPr>
        <p:blipFill rotWithShape="1">
          <a:blip r:embed="rId2">
            <a:alphaModFix/>
          </a:blip>
          <a:srcRect/>
          <a:stretch/>
        </p:blipFill>
        <p:spPr>
          <a:xfrm>
            <a:off x="706253" y="767678"/>
            <a:ext cx="2482038" cy="609444"/>
          </a:xfrm>
          <a:prstGeom prst="rect">
            <a:avLst/>
          </a:prstGeom>
          <a:noFill/>
          <a:ln>
            <a:noFill/>
          </a:ln>
        </p:spPr>
      </p:pic>
      <p:cxnSp>
        <p:nvCxnSpPr>
          <p:cNvPr id="152" name="Google Shape;152;p32"/>
          <p:cNvCxnSpPr/>
          <p:nvPr/>
        </p:nvCxnSpPr>
        <p:spPr>
          <a:xfrm rot="10800000" flipH="1">
            <a:off x="23332966" y="557461"/>
            <a:ext cx="81892" cy="517034"/>
          </a:xfrm>
          <a:prstGeom prst="straightConnector1">
            <a:avLst/>
          </a:prstGeom>
          <a:noFill/>
          <a:ln w="25400" cap="flat" cmpd="sng">
            <a:solidFill>
              <a:srgbClr val="F0EDEB"/>
            </a:solidFill>
            <a:prstDash val="solid"/>
            <a:miter lim="400000"/>
            <a:headEnd type="none" w="sm" len="sm"/>
            <a:tailEnd type="none" w="sm" len="sm"/>
          </a:ln>
        </p:spPr>
      </p:cxnSp>
      <p:sp>
        <p:nvSpPr>
          <p:cNvPr id="153" name="Google Shape;153;p32"/>
          <p:cNvSpPr txBox="1">
            <a:spLocks noGrp="1"/>
          </p:cNvSpPr>
          <p:nvPr>
            <p:ph type="ftr" idx="11"/>
          </p:nvPr>
        </p:nvSpPr>
        <p:spPr>
          <a:xfrm>
            <a:off x="14478000" y="371476"/>
            <a:ext cx="8691182" cy="771524"/>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4" name="Google Shape;154;p32"/>
          <p:cNvSpPr txBox="1">
            <a:spLocks noGrp="1"/>
          </p:cNvSpPr>
          <p:nvPr>
            <p:ph type="sldNum" idx="12"/>
          </p:nvPr>
        </p:nvSpPr>
        <p:spPr>
          <a:xfrm>
            <a:off x="23578642" y="371476"/>
            <a:ext cx="652958" cy="771524"/>
          </a:xfrm>
          <a:prstGeom prst="rect">
            <a:avLst/>
          </a:prstGeom>
          <a:noFill/>
          <a:ln>
            <a:noFill/>
          </a:ln>
        </p:spPr>
        <p:txBody>
          <a:bodyPr spcFirstLastPara="1" wrap="square" lIns="91425"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Text">
  <p:cSld name="Text">
    <p:spTree>
      <p:nvGrpSpPr>
        <p:cNvPr id="1" name="Shape 155"/>
        <p:cNvGrpSpPr/>
        <p:nvPr/>
      </p:nvGrpSpPr>
      <p:grpSpPr>
        <a:xfrm>
          <a:off x="0" y="0"/>
          <a:ext cx="0" cy="0"/>
          <a:chOff x="0" y="0"/>
          <a:chExt cx="0" cy="0"/>
        </a:xfrm>
      </p:grpSpPr>
      <p:sp>
        <p:nvSpPr>
          <p:cNvPr id="156" name="Google Shape;156;p33"/>
          <p:cNvSpPr txBox="1">
            <a:spLocks noGrp="1"/>
          </p:cNvSpPr>
          <p:nvPr>
            <p:ph type="body" idx="1"/>
          </p:nvPr>
        </p:nvSpPr>
        <p:spPr>
          <a:xfrm>
            <a:off x="4724400" y="4343400"/>
            <a:ext cx="17830801" cy="8915400"/>
          </a:xfrm>
          <a:prstGeom prst="rect">
            <a:avLst/>
          </a:prstGeom>
          <a:noFill/>
          <a:ln>
            <a:noFill/>
          </a:ln>
        </p:spPr>
        <p:txBody>
          <a:bodyPr spcFirstLastPara="1" wrap="square" lIns="91425" tIns="45700" rIns="91425" bIns="45700" anchor="t" anchorCtr="0">
            <a:normAutofit/>
          </a:bodyPr>
          <a:lstStyle>
            <a:lvl1pPr marL="457200" lvl="0" indent="-228600" algn="l">
              <a:spcBef>
                <a:spcPts val="880"/>
              </a:spcBef>
              <a:spcAft>
                <a:spcPts val="0"/>
              </a:spcAft>
              <a:buSzPts val="5500"/>
              <a:buFont typeface="Arial"/>
              <a:buNone/>
              <a:defRPr sz="4400"/>
            </a:lvl1pPr>
            <a:lvl2pPr marL="914400" lvl="1" indent="-371475" algn="l">
              <a:spcBef>
                <a:spcPts val="360"/>
              </a:spcBef>
              <a:spcAft>
                <a:spcPts val="0"/>
              </a:spcAft>
              <a:buSzPts val="2250"/>
              <a:buChar char="•"/>
              <a:defRPr/>
            </a:lvl2pPr>
            <a:lvl3pPr marL="1371600" lvl="2" indent="-450850" algn="l">
              <a:spcBef>
                <a:spcPts val="560"/>
              </a:spcBef>
              <a:spcAft>
                <a:spcPts val="0"/>
              </a:spcAft>
              <a:buSzPts val="3500"/>
              <a:buChar char="•"/>
              <a:defRPr sz="2800"/>
            </a:lvl3pPr>
            <a:lvl4pPr marL="1828800" lvl="3" indent="-371475" algn="l">
              <a:spcBef>
                <a:spcPts val="360"/>
              </a:spcBef>
              <a:spcAft>
                <a:spcPts val="0"/>
              </a:spcAft>
              <a:buSzPts val="2250"/>
              <a:buChar char="•"/>
              <a:defRPr/>
            </a:lvl4pPr>
            <a:lvl5pPr marL="2286000" lvl="4" indent="-371475" algn="l">
              <a:spcBef>
                <a:spcPts val="360"/>
              </a:spcBef>
              <a:spcAft>
                <a:spcPts val="0"/>
              </a:spcAft>
              <a:buSzPts val="225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57" name="Google Shape;157;p33"/>
          <p:cNvSpPr txBox="1">
            <a:spLocks noGrp="1"/>
          </p:cNvSpPr>
          <p:nvPr>
            <p:ph type="ftr" idx="11"/>
          </p:nvPr>
        </p:nvSpPr>
        <p:spPr>
          <a:xfrm>
            <a:off x="14478000" y="371476"/>
            <a:ext cx="8691182" cy="771524"/>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8" name="Google Shape;158;p33"/>
          <p:cNvSpPr txBox="1">
            <a:spLocks noGrp="1"/>
          </p:cNvSpPr>
          <p:nvPr>
            <p:ph type="sldNum" idx="12"/>
          </p:nvPr>
        </p:nvSpPr>
        <p:spPr>
          <a:xfrm>
            <a:off x="23578642" y="371476"/>
            <a:ext cx="652958" cy="771524"/>
          </a:xfrm>
          <a:prstGeom prst="rect">
            <a:avLst/>
          </a:prstGeom>
          <a:noFill/>
          <a:ln>
            <a:noFill/>
          </a:ln>
        </p:spPr>
        <p:txBody>
          <a:bodyPr spcFirstLastPara="1" wrap="square" lIns="91425"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en-US"/>
              <a:t>‹#›</a:t>
            </a:fld>
            <a:endParaRPr/>
          </a:p>
        </p:txBody>
      </p:sp>
      <p:sp>
        <p:nvSpPr>
          <p:cNvPr id="159" name="Google Shape;159;p33"/>
          <p:cNvSpPr/>
          <p:nvPr/>
        </p:nvSpPr>
        <p:spPr>
          <a:xfrm>
            <a:off x="0" y="-60689"/>
            <a:ext cx="3986864" cy="13776690"/>
          </a:xfrm>
          <a:custGeom>
            <a:avLst/>
            <a:gdLst/>
            <a:ahLst/>
            <a:cxnLst/>
            <a:rect l="l" t="t" r="r" b="b"/>
            <a:pathLst>
              <a:path w="21600" h="21600" extrusionOk="0">
                <a:moveTo>
                  <a:pt x="21600" y="59"/>
                </a:moveTo>
                <a:lnTo>
                  <a:pt x="9500" y="21600"/>
                </a:lnTo>
                <a:lnTo>
                  <a:pt x="0" y="21600"/>
                </a:lnTo>
                <a:lnTo>
                  <a:pt x="0" y="0"/>
                </a:lnTo>
                <a:lnTo>
                  <a:pt x="21600" y="59"/>
                </a:lnTo>
                <a:close/>
              </a:path>
            </a:pathLst>
          </a:custGeom>
          <a:solidFill>
            <a:srgbClr val="F0EDEB"/>
          </a:solidFill>
          <a:ln>
            <a:noFill/>
          </a:ln>
        </p:spPr>
        <p:txBody>
          <a:bodyPr spcFirstLastPara="1" wrap="square" lIns="0" tIns="0" rIns="0" bIns="0" anchor="ctr" anchorCtr="0">
            <a:noAutofit/>
          </a:bodyPr>
          <a:lstStyle/>
          <a:p>
            <a:pPr marL="0" marR="0" lvl="0" indent="0" algn="l" rtl="0">
              <a:spcBef>
                <a:spcPts val="0"/>
              </a:spcBef>
              <a:spcAft>
                <a:spcPts val="0"/>
              </a:spcAft>
              <a:buNone/>
            </a:pPr>
            <a:endParaRPr sz="3000">
              <a:solidFill>
                <a:schemeClr val="dk1"/>
              </a:solidFill>
              <a:latin typeface="Arial"/>
              <a:ea typeface="Arial"/>
              <a:cs typeface="Arial"/>
              <a:sym typeface="Arial"/>
            </a:endParaRPr>
          </a:p>
        </p:txBody>
      </p:sp>
      <p:pic>
        <p:nvPicPr>
          <p:cNvPr id="160" name="Google Shape;160;p33" descr="Image"/>
          <p:cNvPicPr preferRelativeResize="0"/>
          <p:nvPr/>
        </p:nvPicPr>
        <p:blipFill rotWithShape="1">
          <a:blip r:embed="rId2">
            <a:alphaModFix/>
          </a:blip>
          <a:srcRect/>
          <a:stretch/>
        </p:blipFill>
        <p:spPr>
          <a:xfrm>
            <a:off x="710328" y="767678"/>
            <a:ext cx="2482036" cy="609444"/>
          </a:xfrm>
          <a:prstGeom prst="rect">
            <a:avLst/>
          </a:prstGeom>
          <a:noFill/>
          <a:ln>
            <a:noFill/>
          </a:ln>
        </p:spPr>
      </p:pic>
      <p:sp>
        <p:nvSpPr>
          <p:cNvPr id="161" name="Google Shape;161;p33"/>
          <p:cNvSpPr txBox="1">
            <a:spLocks noGrp="1"/>
          </p:cNvSpPr>
          <p:nvPr>
            <p:ph type="title"/>
          </p:nvPr>
        </p:nvSpPr>
        <p:spPr>
          <a:xfrm>
            <a:off x="4724399" y="2057400"/>
            <a:ext cx="17830801" cy="2019309"/>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Clr>
                <a:schemeClr val="accent4"/>
              </a:buClr>
              <a:buSzPts val="8800"/>
              <a:buFont typeface="Arial"/>
              <a:buNone/>
              <a:defRPr sz="88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HeaderOnly" type="blank">
  <p:cSld name="BLANK">
    <p:spTree>
      <p:nvGrpSpPr>
        <p:cNvPr id="1" name="Shape 162"/>
        <p:cNvGrpSpPr/>
        <p:nvPr/>
      </p:nvGrpSpPr>
      <p:grpSpPr>
        <a:xfrm>
          <a:off x="0" y="0"/>
          <a:ext cx="0" cy="0"/>
          <a:chOff x="0" y="0"/>
          <a:chExt cx="0" cy="0"/>
        </a:xfrm>
      </p:grpSpPr>
      <p:sp>
        <p:nvSpPr>
          <p:cNvPr id="163" name="Google Shape;163;p34"/>
          <p:cNvSpPr/>
          <p:nvPr/>
        </p:nvSpPr>
        <p:spPr>
          <a:xfrm rot="10800000">
            <a:off x="12688121" y="-30344"/>
            <a:ext cx="11695882" cy="13776690"/>
          </a:xfrm>
          <a:custGeom>
            <a:avLst/>
            <a:gdLst/>
            <a:ahLst/>
            <a:cxnLst/>
            <a:rect l="l" t="t" r="r" b="b"/>
            <a:pathLst>
              <a:path w="21600" h="21600" extrusionOk="0">
                <a:moveTo>
                  <a:pt x="21600" y="59"/>
                </a:moveTo>
                <a:lnTo>
                  <a:pt x="17541" y="21552"/>
                </a:lnTo>
                <a:lnTo>
                  <a:pt x="28" y="21600"/>
                </a:lnTo>
                <a:cubicBezTo>
                  <a:pt x="19" y="14400"/>
                  <a:pt x="9" y="7200"/>
                  <a:pt x="0" y="0"/>
                </a:cubicBezTo>
                <a:lnTo>
                  <a:pt x="21600" y="59"/>
                </a:lnTo>
                <a:close/>
              </a:path>
            </a:pathLst>
          </a:custGeom>
          <a:solidFill>
            <a:srgbClr val="F0EDEB"/>
          </a:solidFill>
          <a:ln>
            <a:noFill/>
          </a:ln>
        </p:spPr>
        <p:txBody>
          <a:bodyPr spcFirstLastPara="1" wrap="square" lIns="0" tIns="0" rIns="0" bIns="0" anchor="ctr" anchorCtr="0">
            <a:noAutofit/>
          </a:bodyPr>
          <a:lstStyle/>
          <a:p>
            <a:pPr marL="0" marR="0" lvl="0" indent="0" algn="l" rtl="0">
              <a:spcBef>
                <a:spcPts val="0"/>
              </a:spcBef>
              <a:spcAft>
                <a:spcPts val="0"/>
              </a:spcAft>
              <a:buNone/>
            </a:pPr>
            <a:endParaRPr sz="3000">
              <a:solidFill>
                <a:schemeClr val="dk1"/>
              </a:solidFill>
              <a:latin typeface="Arial"/>
              <a:ea typeface="Arial"/>
              <a:cs typeface="Arial"/>
              <a:sym typeface="Arial"/>
            </a:endParaRPr>
          </a:p>
        </p:txBody>
      </p:sp>
      <p:sp>
        <p:nvSpPr>
          <p:cNvPr id="164" name="Google Shape;164;p34"/>
          <p:cNvSpPr txBox="1">
            <a:spLocks noGrp="1"/>
          </p:cNvSpPr>
          <p:nvPr>
            <p:ph type="ftr" idx="11"/>
          </p:nvPr>
        </p:nvSpPr>
        <p:spPr>
          <a:xfrm>
            <a:off x="14859000" y="371476"/>
            <a:ext cx="8310182" cy="771524"/>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5" name="Google Shape;165;p34"/>
          <p:cNvSpPr txBox="1">
            <a:spLocks noGrp="1"/>
          </p:cNvSpPr>
          <p:nvPr>
            <p:ph type="sldNum" idx="12"/>
          </p:nvPr>
        </p:nvSpPr>
        <p:spPr>
          <a:xfrm>
            <a:off x="23578642" y="371476"/>
            <a:ext cx="652958" cy="771524"/>
          </a:xfrm>
          <a:prstGeom prst="rect">
            <a:avLst/>
          </a:prstGeom>
          <a:noFill/>
          <a:ln>
            <a:noFill/>
          </a:ln>
        </p:spPr>
        <p:txBody>
          <a:bodyPr spcFirstLastPara="1" wrap="square" lIns="91425"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en-US"/>
              <a:t>‹#›</a:t>
            </a:fld>
            <a:endParaRPr/>
          </a:p>
        </p:txBody>
      </p:sp>
      <p:pic>
        <p:nvPicPr>
          <p:cNvPr id="166" name="Google Shape;166;p34" descr="Image"/>
          <p:cNvPicPr preferRelativeResize="0"/>
          <p:nvPr/>
        </p:nvPicPr>
        <p:blipFill rotWithShape="1">
          <a:blip r:embed="rId2">
            <a:alphaModFix/>
          </a:blip>
          <a:srcRect/>
          <a:stretch/>
        </p:blipFill>
        <p:spPr>
          <a:xfrm>
            <a:off x="705572" y="767678"/>
            <a:ext cx="2482036" cy="609444"/>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Bullet List">
  <p:cSld name="Bullet List">
    <p:spTree>
      <p:nvGrpSpPr>
        <p:cNvPr id="1" name="Shape 24"/>
        <p:cNvGrpSpPr/>
        <p:nvPr/>
      </p:nvGrpSpPr>
      <p:grpSpPr>
        <a:xfrm>
          <a:off x="0" y="0"/>
          <a:ext cx="0" cy="0"/>
          <a:chOff x="0" y="0"/>
          <a:chExt cx="0" cy="0"/>
        </a:xfrm>
      </p:grpSpPr>
      <p:sp>
        <p:nvSpPr>
          <p:cNvPr id="25" name="Google Shape;25;p17"/>
          <p:cNvSpPr txBox="1">
            <a:spLocks noGrp="1"/>
          </p:cNvSpPr>
          <p:nvPr>
            <p:ph type="title"/>
          </p:nvPr>
        </p:nvSpPr>
        <p:spPr>
          <a:xfrm>
            <a:off x="5105400" y="2590801"/>
            <a:ext cx="16916400" cy="16002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Clr>
                <a:schemeClr val="accent4"/>
              </a:buClr>
              <a:buSzPts val="8800"/>
              <a:buFont typeface="Arial"/>
              <a:buNone/>
              <a:defRPr sz="88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6" name="Google Shape;26;p17"/>
          <p:cNvSpPr txBox="1">
            <a:spLocks noGrp="1"/>
          </p:cNvSpPr>
          <p:nvPr>
            <p:ph type="ftr" idx="11"/>
          </p:nvPr>
        </p:nvSpPr>
        <p:spPr>
          <a:xfrm>
            <a:off x="14478000" y="371476"/>
            <a:ext cx="8691182" cy="771524"/>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17"/>
          <p:cNvSpPr txBox="1">
            <a:spLocks noGrp="1"/>
          </p:cNvSpPr>
          <p:nvPr>
            <p:ph type="sldNum" idx="12"/>
          </p:nvPr>
        </p:nvSpPr>
        <p:spPr>
          <a:xfrm>
            <a:off x="23578642" y="371476"/>
            <a:ext cx="652958" cy="771524"/>
          </a:xfrm>
          <a:prstGeom prst="rect">
            <a:avLst/>
          </a:prstGeom>
          <a:noFill/>
          <a:ln>
            <a:noFill/>
          </a:ln>
        </p:spPr>
        <p:txBody>
          <a:bodyPr spcFirstLastPara="1" wrap="square" lIns="91425"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en-US"/>
              <a:t>‹#›</a:t>
            </a:fld>
            <a:endParaRPr/>
          </a:p>
        </p:txBody>
      </p:sp>
      <p:sp>
        <p:nvSpPr>
          <p:cNvPr id="28" name="Google Shape;28;p17"/>
          <p:cNvSpPr/>
          <p:nvPr/>
        </p:nvSpPr>
        <p:spPr>
          <a:xfrm>
            <a:off x="0" y="-60689"/>
            <a:ext cx="3986864" cy="13776690"/>
          </a:xfrm>
          <a:custGeom>
            <a:avLst/>
            <a:gdLst/>
            <a:ahLst/>
            <a:cxnLst/>
            <a:rect l="l" t="t" r="r" b="b"/>
            <a:pathLst>
              <a:path w="21600" h="21600" extrusionOk="0">
                <a:moveTo>
                  <a:pt x="21600" y="59"/>
                </a:moveTo>
                <a:lnTo>
                  <a:pt x="9500" y="21600"/>
                </a:lnTo>
                <a:lnTo>
                  <a:pt x="0" y="21600"/>
                </a:lnTo>
                <a:lnTo>
                  <a:pt x="0" y="0"/>
                </a:lnTo>
                <a:lnTo>
                  <a:pt x="21600" y="59"/>
                </a:lnTo>
                <a:close/>
              </a:path>
            </a:pathLst>
          </a:custGeom>
          <a:solidFill>
            <a:srgbClr val="F0EDEB"/>
          </a:solidFill>
          <a:ln>
            <a:noFill/>
          </a:ln>
        </p:spPr>
        <p:txBody>
          <a:bodyPr spcFirstLastPara="1" wrap="square" lIns="0" tIns="0" rIns="0" bIns="0" anchor="ctr" anchorCtr="0">
            <a:noAutofit/>
          </a:bodyPr>
          <a:lstStyle/>
          <a:p>
            <a:pPr marL="0" marR="0" lvl="0" indent="0" algn="l" rtl="0">
              <a:spcBef>
                <a:spcPts val="0"/>
              </a:spcBef>
              <a:spcAft>
                <a:spcPts val="0"/>
              </a:spcAft>
              <a:buNone/>
            </a:pPr>
            <a:endParaRPr sz="3000" b="0" i="0" u="none" strike="noStrike" cap="none">
              <a:solidFill>
                <a:schemeClr val="dk1"/>
              </a:solidFill>
              <a:latin typeface="Arial"/>
              <a:ea typeface="Arial"/>
              <a:cs typeface="Arial"/>
              <a:sym typeface="Arial"/>
            </a:endParaRPr>
          </a:p>
        </p:txBody>
      </p:sp>
      <p:pic>
        <p:nvPicPr>
          <p:cNvPr id="29" name="Google Shape;29;p17" descr="Image"/>
          <p:cNvPicPr preferRelativeResize="0"/>
          <p:nvPr/>
        </p:nvPicPr>
        <p:blipFill rotWithShape="1">
          <a:blip r:embed="rId2">
            <a:alphaModFix/>
          </a:blip>
          <a:srcRect/>
          <a:stretch/>
        </p:blipFill>
        <p:spPr>
          <a:xfrm>
            <a:off x="710328" y="767678"/>
            <a:ext cx="2482036" cy="609444"/>
          </a:xfrm>
          <a:prstGeom prst="rect">
            <a:avLst/>
          </a:prstGeom>
          <a:noFill/>
          <a:ln>
            <a:noFill/>
          </a:ln>
        </p:spPr>
      </p:pic>
      <p:sp>
        <p:nvSpPr>
          <p:cNvPr id="30" name="Google Shape;30;p17"/>
          <p:cNvSpPr txBox="1">
            <a:spLocks noGrp="1"/>
          </p:cNvSpPr>
          <p:nvPr>
            <p:ph type="body" idx="1"/>
          </p:nvPr>
        </p:nvSpPr>
        <p:spPr>
          <a:xfrm>
            <a:off x="5105400" y="5638802"/>
            <a:ext cx="16916400" cy="6553198"/>
          </a:xfrm>
          <a:prstGeom prst="rect">
            <a:avLst/>
          </a:prstGeom>
          <a:noFill/>
          <a:ln>
            <a:noFill/>
          </a:ln>
        </p:spPr>
        <p:txBody>
          <a:bodyPr spcFirstLastPara="1" wrap="square" lIns="91425" tIns="45700" rIns="91425" bIns="45700" anchor="t" anchorCtr="0">
            <a:normAutofit/>
          </a:bodyPr>
          <a:lstStyle>
            <a:lvl1pPr marL="457200" lvl="0" indent="-577850" algn="l">
              <a:spcBef>
                <a:spcPts val="880"/>
              </a:spcBef>
              <a:spcAft>
                <a:spcPts val="0"/>
              </a:spcAft>
              <a:buSzPts val="5500"/>
              <a:buChar char="•"/>
              <a:defRPr sz="4400"/>
            </a:lvl1pPr>
            <a:lvl2pPr marL="914400" lvl="1" indent="-577850" algn="l">
              <a:spcBef>
                <a:spcPts val="880"/>
              </a:spcBef>
              <a:spcAft>
                <a:spcPts val="0"/>
              </a:spcAft>
              <a:buSzPts val="5500"/>
              <a:buChar char="•"/>
              <a:defRPr sz="4400"/>
            </a:lvl2pPr>
            <a:lvl3pPr marL="1371600" lvl="2" indent="-577850" algn="l">
              <a:spcBef>
                <a:spcPts val="880"/>
              </a:spcBef>
              <a:spcAft>
                <a:spcPts val="0"/>
              </a:spcAft>
              <a:buSzPts val="5500"/>
              <a:buChar char="•"/>
              <a:defRPr sz="4400"/>
            </a:lvl3pPr>
            <a:lvl4pPr marL="1828800" lvl="3" indent="-577850" algn="l">
              <a:spcBef>
                <a:spcPts val="880"/>
              </a:spcBef>
              <a:spcAft>
                <a:spcPts val="0"/>
              </a:spcAft>
              <a:buSzPts val="5500"/>
              <a:buChar char="•"/>
              <a:defRPr sz="4400"/>
            </a:lvl4pPr>
            <a:lvl5pPr marL="2286000" lvl="4" indent="-577850" algn="l">
              <a:spcBef>
                <a:spcPts val="880"/>
              </a:spcBef>
              <a:spcAft>
                <a:spcPts val="0"/>
              </a:spcAft>
              <a:buSzPts val="5500"/>
              <a:buChar char="•"/>
              <a:defRPr sz="4400"/>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31" name="Google Shape;31;p17"/>
          <p:cNvSpPr txBox="1">
            <a:spLocks noGrp="1"/>
          </p:cNvSpPr>
          <p:nvPr>
            <p:ph type="body" idx="2"/>
          </p:nvPr>
        </p:nvSpPr>
        <p:spPr>
          <a:xfrm>
            <a:off x="5105400" y="4343400"/>
            <a:ext cx="16916400" cy="990600"/>
          </a:xfrm>
          <a:prstGeom prst="rect">
            <a:avLst/>
          </a:prstGeom>
          <a:noFill/>
          <a:ln>
            <a:noFill/>
          </a:ln>
        </p:spPr>
        <p:txBody>
          <a:bodyPr spcFirstLastPara="1" wrap="square" lIns="91425" tIns="45700" rIns="91425" bIns="45700" anchor="ctr" anchorCtr="0">
            <a:normAutofit/>
          </a:bodyPr>
          <a:lstStyle>
            <a:lvl1pPr marL="457200" lvl="0" indent="-228600" algn="l">
              <a:spcBef>
                <a:spcPts val="1000"/>
              </a:spcBef>
              <a:spcAft>
                <a:spcPts val="0"/>
              </a:spcAft>
              <a:buSzPts val="6250"/>
              <a:buNone/>
              <a:defRPr sz="5000" b="1">
                <a:solidFill>
                  <a:schemeClr val="dk1"/>
                </a:solidFill>
              </a:defRPr>
            </a:lvl1pPr>
            <a:lvl2pPr marL="914400" lvl="1" indent="-371475" algn="l">
              <a:spcBef>
                <a:spcPts val="360"/>
              </a:spcBef>
              <a:spcAft>
                <a:spcPts val="0"/>
              </a:spcAft>
              <a:buSzPts val="2250"/>
              <a:buChar char="•"/>
              <a:defRPr/>
            </a:lvl2pPr>
            <a:lvl3pPr marL="1371600" lvl="2" indent="-371475" algn="l">
              <a:spcBef>
                <a:spcPts val="360"/>
              </a:spcBef>
              <a:spcAft>
                <a:spcPts val="0"/>
              </a:spcAft>
              <a:buSzPts val="2250"/>
              <a:buChar char="•"/>
              <a:defRPr/>
            </a:lvl3pPr>
            <a:lvl4pPr marL="1828800" lvl="3" indent="-371475" algn="l">
              <a:spcBef>
                <a:spcPts val="360"/>
              </a:spcBef>
              <a:spcAft>
                <a:spcPts val="0"/>
              </a:spcAft>
              <a:buSzPts val="2250"/>
              <a:buChar char="•"/>
              <a:defRPr/>
            </a:lvl4pPr>
            <a:lvl5pPr marL="2286000" lvl="4" indent="-371475" algn="l">
              <a:spcBef>
                <a:spcPts val="360"/>
              </a:spcBef>
              <a:spcAft>
                <a:spcPts val="0"/>
              </a:spcAft>
              <a:buSzPts val="225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BlankWhite">
  <p:cSld name="BlankWhite">
    <p:spTree>
      <p:nvGrpSpPr>
        <p:cNvPr id="1" name="Shape 167"/>
        <p:cNvGrpSpPr/>
        <p:nvPr/>
      </p:nvGrpSpPr>
      <p:grpSpPr>
        <a:xfrm>
          <a:off x="0" y="0"/>
          <a:ext cx="0" cy="0"/>
          <a:chOff x="0" y="0"/>
          <a:chExt cx="0" cy="0"/>
        </a:xfrm>
      </p:grpSpPr>
      <p:sp>
        <p:nvSpPr>
          <p:cNvPr id="168" name="Google Shape;168;p35"/>
          <p:cNvSpPr txBox="1">
            <a:spLocks noGrp="1"/>
          </p:cNvSpPr>
          <p:nvPr>
            <p:ph type="ftr" idx="11"/>
          </p:nvPr>
        </p:nvSpPr>
        <p:spPr>
          <a:xfrm>
            <a:off x="14478000" y="371476"/>
            <a:ext cx="8691182" cy="771524"/>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9" name="Google Shape;169;p35"/>
          <p:cNvSpPr txBox="1">
            <a:spLocks noGrp="1"/>
          </p:cNvSpPr>
          <p:nvPr>
            <p:ph type="sldNum" idx="12"/>
          </p:nvPr>
        </p:nvSpPr>
        <p:spPr>
          <a:xfrm>
            <a:off x="23578642" y="371476"/>
            <a:ext cx="652958" cy="771524"/>
          </a:xfrm>
          <a:prstGeom prst="rect">
            <a:avLst/>
          </a:prstGeom>
          <a:noFill/>
          <a:ln>
            <a:noFill/>
          </a:ln>
        </p:spPr>
        <p:txBody>
          <a:bodyPr spcFirstLastPara="1" wrap="square" lIns="91425"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Break Layout">
  <p:cSld name="Section Break Layout">
    <p:spTree>
      <p:nvGrpSpPr>
        <p:cNvPr id="1" name="Shape 32"/>
        <p:cNvGrpSpPr/>
        <p:nvPr/>
      </p:nvGrpSpPr>
      <p:grpSpPr>
        <a:xfrm>
          <a:off x="0" y="0"/>
          <a:ext cx="0" cy="0"/>
          <a:chOff x="0" y="0"/>
          <a:chExt cx="0" cy="0"/>
        </a:xfrm>
      </p:grpSpPr>
      <p:sp>
        <p:nvSpPr>
          <p:cNvPr id="33" name="Google Shape;33;p18"/>
          <p:cNvSpPr/>
          <p:nvPr/>
        </p:nvSpPr>
        <p:spPr>
          <a:xfrm>
            <a:off x="11557795" y="-19844"/>
            <a:ext cx="12866806" cy="13755688"/>
          </a:xfrm>
          <a:prstGeom prst="rect">
            <a:avLst/>
          </a:prstGeom>
          <a:solidFill>
            <a:srgbClr val="70AABF"/>
          </a:solidFill>
          <a:ln>
            <a:noFill/>
          </a:ln>
        </p:spPr>
        <p:txBody>
          <a:bodyPr spcFirstLastPara="1" wrap="square" lIns="0" tIns="0" rIns="0" bIns="0" anchor="ctr" anchorCtr="0">
            <a:noAutofit/>
          </a:bodyPr>
          <a:lstStyle/>
          <a:p>
            <a:pPr marL="0" marR="0" lvl="0" indent="0" algn="l" rtl="0">
              <a:spcBef>
                <a:spcPts val="0"/>
              </a:spcBef>
              <a:spcAft>
                <a:spcPts val="0"/>
              </a:spcAft>
              <a:buNone/>
            </a:pPr>
            <a:endParaRPr sz="3000" b="0" i="0" u="none" strike="noStrike" cap="none">
              <a:solidFill>
                <a:schemeClr val="dk1"/>
              </a:solidFill>
              <a:latin typeface="Arial"/>
              <a:ea typeface="Arial"/>
              <a:cs typeface="Arial"/>
              <a:sym typeface="Arial"/>
            </a:endParaRPr>
          </a:p>
        </p:txBody>
      </p:sp>
      <p:sp>
        <p:nvSpPr>
          <p:cNvPr id="34" name="Google Shape;34;p18"/>
          <p:cNvSpPr/>
          <p:nvPr/>
        </p:nvSpPr>
        <p:spPr>
          <a:xfrm>
            <a:off x="0" y="-39688"/>
            <a:ext cx="19088220" cy="13755688"/>
          </a:xfrm>
          <a:prstGeom prst="rect">
            <a:avLst/>
          </a:prstGeom>
          <a:solidFill>
            <a:srgbClr val="22567A"/>
          </a:solidFill>
          <a:ln>
            <a:noFill/>
          </a:ln>
        </p:spPr>
        <p:txBody>
          <a:bodyPr spcFirstLastPara="1" wrap="square" lIns="0" tIns="0" rIns="0" bIns="0" anchor="ctr" anchorCtr="0">
            <a:noAutofit/>
          </a:bodyPr>
          <a:lstStyle/>
          <a:p>
            <a:pPr marL="0" marR="0" lvl="0" indent="0" algn="l" rtl="0">
              <a:spcBef>
                <a:spcPts val="0"/>
              </a:spcBef>
              <a:spcAft>
                <a:spcPts val="0"/>
              </a:spcAft>
              <a:buNone/>
            </a:pPr>
            <a:endParaRPr sz="3000" b="0" i="0" u="none" strike="noStrike" cap="none">
              <a:solidFill>
                <a:schemeClr val="dk1"/>
              </a:solidFill>
              <a:latin typeface="Arial"/>
              <a:ea typeface="Arial"/>
              <a:cs typeface="Arial"/>
              <a:sym typeface="Arial"/>
            </a:endParaRPr>
          </a:p>
        </p:txBody>
      </p:sp>
      <p:pic>
        <p:nvPicPr>
          <p:cNvPr id="35" name="Google Shape;35;p18" descr="Image"/>
          <p:cNvPicPr preferRelativeResize="0"/>
          <p:nvPr/>
        </p:nvPicPr>
        <p:blipFill rotWithShape="1">
          <a:blip r:embed="rId2">
            <a:alphaModFix/>
          </a:blip>
          <a:srcRect/>
          <a:stretch/>
        </p:blipFill>
        <p:spPr>
          <a:xfrm>
            <a:off x="21263169" y="12369128"/>
            <a:ext cx="2482036" cy="609444"/>
          </a:xfrm>
          <a:prstGeom prst="rect">
            <a:avLst/>
          </a:prstGeom>
          <a:noFill/>
          <a:ln>
            <a:noFill/>
          </a:ln>
        </p:spPr>
      </p:pic>
      <p:cxnSp>
        <p:nvCxnSpPr>
          <p:cNvPr id="36" name="Google Shape;36;p18"/>
          <p:cNvCxnSpPr/>
          <p:nvPr/>
        </p:nvCxnSpPr>
        <p:spPr>
          <a:xfrm>
            <a:off x="2479542" y="6640316"/>
            <a:ext cx="1412756" cy="0"/>
          </a:xfrm>
          <a:prstGeom prst="straightConnector1">
            <a:avLst/>
          </a:prstGeom>
          <a:noFill/>
          <a:ln w="88900" cap="flat" cmpd="sng">
            <a:solidFill>
              <a:srgbClr val="FFFFFF"/>
            </a:solidFill>
            <a:prstDash val="solid"/>
            <a:miter lim="400000"/>
            <a:headEnd type="none" w="sm" len="sm"/>
            <a:tailEnd type="none" w="sm" len="sm"/>
          </a:ln>
        </p:spPr>
      </p:cxnSp>
      <p:sp>
        <p:nvSpPr>
          <p:cNvPr id="37" name="Google Shape;37;p18"/>
          <p:cNvSpPr txBox="1">
            <a:spLocks noGrp="1"/>
          </p:cNvSpPr>
          <p:nvPr>
            <p:ph type="body" idx="1"/>
          </p:nvPr>
        </p:nvSpPr>
        <p:spPr>
          <a:xfrm>
            <a:off x="2358852" y="6930288"/>
            <a:ext cx="16708031" cy="842109"/>
          </a:xfrm>
          <a:prstGeom prst="rect">
            <a:avLst/>
          </a:prstGeom>
          <a:noFill/>
          <a:ln>
            <a:noFill/>
          </a:ln>
        </p:spPr>
        <p:txBody>
          <a:bodyPr spcFirstLastPara="1" wrap="square" lIns="91425" tIns="45700" rIns="91425" bIns="45700" anchor="t" anchorCtr="0">
            <a:noAutofit/>
          </a:bodyPr>
          <a:lstStyle>
            <a:lvl1pPr marL="457200" lvl="0" indent="-228600" algn="l">
              <a:spcBef>
                <a:spcPts val="1000"/>
              </a:spcBef>
              <a:spcAft>
                <a:spcPts val="0"/>
              </a:spcAft>
              <a:buSzPts val="6250"/>
              <a:buNone/>
              <a:defRPr sz="5000" b="1">
                <a:solidFill>
                  <a:schemeClr val="lt1"/>
                </a:solidFill>
              </a:defRPr>
            </a:lvl1pPr>
            <a:lvl2pPr marL="914400" lvl="1" indent="-371475" algn="l">
              <a:spcBef>
                <a:spcPts val="360"/>
              </a:spcBef>
              <a:spcAft>
                <a:spcPts val="0"/>
              </a:spcAft>
              <a:buSzPts val="2250"/>
              <a:buChar char="•"/>
              <a:defRPr/>
            </a:lvl2pPr>
            <a:lvl3pPr marL="1371600" lvl="2" indent="-371475" algn="l">
              <a:spcBef>
                <a:spcPts val="360"/>
              </a:spcBef>
              <a:spcAft>
                <a:spcPts val="0"/>
              </a:spcAft>
              <a:buSzPts val="2250"/>
              <a:buChar char="•"/>
              <a:defRPr/>
            </a:lvl3pPr>
            <a:lvl4pPr marL="1828800" lvl="3" indent="-371475" algn="l">
              <a:spcBef>
                <a:spcPts val="360"/>
              </a:spcBef>
              <a:spcAft>
                <a:spcPts val="0"/>
              </a:spcAft>
              <a:buSzPts val="2250"/>
              <a:buChar char="•"/>
              <a:defRPr/>
            </a:lvl4pPr>
            <a:lvl5pPr marL="2286000" lvl="4" indent="-371475" algn="l">
              <a:spcBef>
                <a:spcPts val="360"/>
              </a:spcBef>
              <a:spcAft>
                <a:spcPts val="0"/>
              </a:spcAft>
              <a:buSzPts val="225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38" name="Google Shape;38;p18"/>
          <p:cNvSpPr/>
          <p:nvPr/>
        </p:nvSpPr>
        <p:spPr>
          <a:xfrm>
            <a:off x="17891695" y="-30345"/>
            <a:ext cx="4444100" cy="13776690"/>
          </a:xfrm>
          <a:custGeom>
            <a:avLst/>
            <a:gdLst/>
            <a:ahLst/>
            <a:cxnLst/>
            <a:rect l="l" t="t" r="r" b="b"/>
            <a:pathLst>
              <a:path w="21600" h="21600" extrusionOk="0">
                <a:moveTo>
                  <a:pt x="21600" y="59"/>
                </a:moveTo>
                <a:lnTo>
                  <a:pt x="10745" y="21600"/>
                </a:lnTo>
                <a:lnTo>
                  <a:pt x="0" y="21600"/>
                </a:lnTo>
                <a:lnTo>
                  <a:pt x="0" y="0"/>
                </a:lnTo>
                <a:lnTo>
                  <a:pt x="21600" y="59"/>
                </a:lnTo>
                <a:close/>
              </a:path>
            </a:pathLst>
          </a:custGeom>
          <a:solidFill>
            <a:srgbClr val="22567A"/>
          </a:solidFill>
          <a:ln>
            <a:noFill/>
          </a:ln>
        </p:spPr>
        <p:txBody>
          <a:bodyPr spcFirstLastPara="1" wrap="square" lIns="0" tIns="0" rIns="0" bIns="0" anchor="ctr" anchorCtr="0">
            <a:noAutofit/>
          </a:bodyPr>
          <a:lstStyle/>
          <a:p>
            <a:pPr marL="0" marR="0" lvl="0" indent="0" algn="l" rtl="0">
              <a:spcBef>
                <a:spcPts val="0"/>
              </a:spcBef>
              <a:spcAft>
                <a:spcPts val="0"/>
              </a:spcAft>
              <a:buNone/>
            </a:pPr>
            <a:endParaRPr sz="3000" b="0" i="0" u="none" strike="noStrike" cap="none">
              <a:solidFill>
                <a:schemeClr val="dk1"/>
              </a:solidFill>
              <a:latin typeface="Arial"/>
              <a:ea typeface="Arial"/>
              <a:cs typeface="Arial"/>
              <a:sym typeface="Arial"/>
            </a:endParaRPr>
          </a:p>
        </p:txBody>
      </p:sp>
      <p:sp>
        <p:nvSpPr>
          <p:cNvPr id="39" name="Google Shape;39;p18"/>
          <p:cNvSpPr txBox="1">
            <a:spLocks noGrp="1"/>
          </p:cNvSpPr>
          <p:nvPr>
            <p:ph type="title"/>
          </p:nvPr>
        </p:nvSpPr>
        <p:spPr>
          <a:xfrm>
            <a:off x="2380189" y="2826091"/>
            <a:ext cx="16708031" cy="352425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accent3"/>
              </a:buClr>
              <a:buSzPts val="11600"/>
              <a:buFont typeface="Arial"/>
              <a:buNone/>
              <a:defRPr sz="11600" b="0">
                <a:solidFill>
                  <a:schemeClr val="accent3"/>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matchingName="Large Copy">
  <p:cSld name="Large Copy">
    <p:spTree>
      <p:nvGrpSpPr>
        <p:cNvPr id="1" name="Shape 40"/>
        <p:cNvGrpSpPr/>
        <p:nvPr/>
      </p:nvGrpSpPr>
      <p:grpSpPr>
        <a:xfrm>
          <a:off x="0" y="0"/>
          <a:ext cx="0" cy="0"/>
          <a:chOff x="0" y="0"/>
          <a:chExt cx="0" cy="0"/>
        </a:xfrm>
      </p:grpSpPr>
      <p:sp>
        <p:nvSpPr>
          <p:cNvPr id="41" name="Google Shape;41;p19"/>
          <p:cNvSpPr/>
          <p:nvPr/>
        </p:nvSpPr>
        <p:spPr>
          <a:xfrm>
            <a:off x="-4714" y="-30345"/>
            <a:ext cx="3986864" cy="13776690"/>
          </a:xfrm>
          <a:custGeom>
            <a:avLst/>
            <a:gdLst/>
            <a:ahLst/>
            <a:cxnLst/>
            <a:rect l="l" t="t" r="r" b="b"/>
            <a:pathLst>
              <a:path w="21600" h="21600" extrusionOk="0">
                <a:moveTo>
                  <a:pt x="21600" y="59"/>
                </a:moveTo>
                <a:lnTo>
                  <a:pt x="9500" y="21600"/>
                </a:lnTo>
                <a:lnTo>
                  <a:pt x="0" y="21600"/>
                </a:lnTo>
                <a:lnTo>
                  <a:pt x="0" y="0"/>
                </a:lnTo>
                <a:lnTo>
                  <a:pt x="21600" y="59"/>
                </a:lnTo>
                <a:close/>
              </a:path>
            </a:pathLst>
          </a:custGeom>
          <a:solidFill>
            <a:srgbClr val="F0EDEB"/>
          </a:solidFill>
          <a:ln>
            <a:noFill/>
          </a:ln>
        </p:spPr>
        <p:txBody>
          <a:bodyPr spcFirstLastPara="1" wrap="square" lIns="0" tIns="0" rIns="0" bIns="0" anchor="ctr" anchorCtr="0">
            <a:noAutofit/>
          </a:bodyPr>
          <a:lstStyle/>
          <a:p>
            <a:pPr marL="0" marR="0" lvl="0" indent="0" algn="l" rtl="0">
              <a:spcBef>
                <a:spcPts val="0"/>
              </a:spcBef>
              <a:spcAft>
                <a:spcPts val="0"/>
              </a:spcAft>
              <a:buNone/>
            </a:pPr>
            <a:endParaRPr sz="3000" b="0" i="0" u="none" strike="noStrike" cap="none">
              <a:solidFill>
                <a:schemeClr val="dk1"/>
              </a:solidFill>
              <a:latin typeface="Arial"/>
              <a:ea typeface="Arial"/>
              <a:cs typeface="Arial"/>
              <a:sym typeface="Arial"/>
            </a:endParaRPr>
          </a:p>
        </p:txBody>
      </p:sp>
      <p:pic>
        <p:nvPicPr>
          <p:cNvPr id="42" name="Google Shape;42;p19" descr="Image"/>
          <p:cNvPicPr preferRelativeResize="0"/>
          <p:nvPr/>
        </p:nvPicPr>
        <p:blipFill rotWithShape="1">
          <a:blip r:embed="rId2">
            <a:alphaModFix/>
          </a:blip>
          <a:srcRect/>
          <a:stretch/>
        </p:blipFill>
        <p:spPr>
          <a:xfrm>
            <a:off x="710328" y="767678"/>
            <a:ext cx="2482036" cy="609444"/>
          </a:xfrm>
          <a:prstGeom prst="rect">
            <a:avLst/>
          </a:prstGeom>
          <a:noFill/>
          <a:ln>
            <a:noFill/>
          </a:ln>
        </p:spPr>
      </p:pic>
      <p:sp>
        <p:nvSpPr>
          <p:cNvPr id="43" name="Google Shape;43;p19"/>
          <p:cNvSpPr txBox="1">
            <a:spLocks noGrp="1"/>
          </p:cNvSpPr>
          <p:nvPr>
            <p:ph type="title"/>
          </p:nvPr>
        </p:nvSpPr>
        <p:spPr>
          <a:xfrm>
            <a:off x="4945216" y="2440563"/>
            <a:ext cx="18223965" cy="2262158"/>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Clr>
                <a:schemeClr val="accent4"/>
              </a:buClr>
              <a:buSzPts val="8800"/>
              <a:buFont typeface="Arial"/>
              <a:buNone/>
              <a:defRPr sz="88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4" name="Google Shape;44;p19"/>
          <p:cNvSpPr txBox="1">
            <a:spLocks noGrp="1"/>
          </p:cNvSpPr>
          <p:nvPr>
            <p:ph type="body" idx="1"/>
          </p:nvPr>
        </p:nvSpPr>
        <p:spPr>
          <a:xfrm>
            <a:off x="4947463" y="4969334"/>
            <a:ext cx="18221716" cy="1030950"/>
          </a:xfrm>
          <a:prstGeom prst="rect">
            <a:avLst/>
          </a:prstGeom>
          <a:noFill/>
          <a:ln>
            <a:noFill/>
          </a:ln>
        </p:spPr>
        <p:txBody>
          <a:bodyPr spcFirstLastPara="1" wrap="square" lIns="91425" tIns="45700" rIns="91425" bIns="45700" anchor="t" anchorCtr="0">
            <a:noAutofit/>
          </a:bodyPr>
          <a:lstStyle>
            <a:lvl1pPr marL="457200" lvl="0" indent="-228600" algn="l">
              <a:spcBef>
                <a:spcPts val="1000"/>
              </a:spcBef>
              <a:spcAft>
                <a:spcPts val="0"/>
              </a:spcAft>
              <a:buSzPts val="6250"/>
              <a:buNone/>
              <a:defRPr sz="5000" b="1">
                <a:solidFill>
                  <a:schemeClr val="dk1"/>
                </a:solidFill>
              </a:defRPr>
            </a:lvl1pPr>
            <a:lvl2pPr marL="914400" lvl="1" indent="-371475" algn="l">
              <a:spcBef>
                <a:spcPts val="360"/>
              </a:spcBef>
              <a:spcAft>
                <a:spcPts val="0"/>
              </a:spcAft>
              <a:buSzPts val="2250"/>
              <a:buChar char="•"/>
              <a:defRPr/>
            </a:lvl2pPr>
            <a:lvl3pPr marL="1371600" lvl="2" indent="-371475" algn="l">
              <a:spcBef>
                <a:spcPts val="360"/>
              </a:spcBef>
              <a:spcAft>
                <a:spcPts val="0"/>
              </a:spcAft>
              <a:buSzPts val="2250"/>
              <a:buChar char="•"/>
              <a:defRPr/>
            </a:lvl3pPr>
            <a:lvl4pPr marL="1828800" lvl="3" indent="-371475" algn="l">
              <a:spcBef>
                <a:spcPts val="360"/>
              </a:spcBef>
              <a:spcAft>
                <a:spcPts val="0"/>
              </a:spcAft>
              <a:buSzPts val="2250"/>
              <a:buChar char="•"/>
              <a:defRPr/>
            </a:lvl4pPr>
            <a:lvl5pPr marL="2286000" lvl="4" indent="-371475" algn="l">
              <a:spcBef>
                <a:spcPts val="360"/>
              </a:spcBef>
              <a:spcAft>
                <a:spcPts val="0"/>
              </a:spcAft>
              <a:buSzPts val="225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45" name="Google Shape;45;p19"/>
          <p:cNvSpPr txBox="1">
            <a:spLocks noGrp="1"/>
          </p:cNvSpPr>
          <p:nvPr>
            <p:ph type="body" idx="2"/>
          </p:nvPr>
        </p:nvSpPr>
        <p:spPr>
          <a:xfrm>
            <a:off x="4945214" y="6266897"/>
            <a:ext cx="18221716" cy="6306103"/>
          </a:xfrm>
          <a:prstGeom prst="rect">
            <a:avLst/>
          </a:prstGeom>
          <a:noFill/>
          <a:ln>
            <a:noFill/>
          </a:ln>
        </p:spPr>
        <p:txBody>
          <a:bodyPr spcFirstLastPara="1" wrap="square" lIns="91425" tIns="45700" rIns="91425" bIns="45700" anchor="t" anchorCtr="0">
            <a:noAutofit/>
          </a:bodyPr>
          <a:lstStyle>
            <a:lvl1pPr marL="457200" lvl="0" indent="-228600" algn="l">
              <a:lnSpc>
                <a:spcPct val="130000"/>
              </a:lnSpc>
              <a:spcBef>
                <a:spcPts val="880"/>
              </a:spcBef>
              <a:spcAft>
                <a:spcPts val="0"/>
              </a:spcAft>
              <a:buSzPts val="5500"/>
              <a:buNone/>
              <a:defRPr sz="4400">
                <a:solidFill>
                  <a:schemeClr val="dk2"/>
                </a:solidFill>
              </a:defRPr>
            </a:lvl1pPr>
            <a:lvl2pPr marL="914400" lvl="1" indent="-228600" algn="l">
              <a:spcBef>
                <a:spcPts val="880"/>
              </a:spcBef>
              <a:spcAft>
                <a:spcPts val="0"/>
              </a:spcAft>
              <a:buSzPts val="5500"/>
              <a:buNone/>
              <a:defRPr/>
            </a:lvl2pPr>
            <a:lvl3pPr marL="1371600" lvl="2" indent="-228600" algn="l">
              <a:spcBef>
                <a:spcPts val="880"/>
              </a:spcBef>
              <a:spcAft>
                <a:spcPts val="0"/>
              </a:spcAft>
              <a:buSzPts val="5500"/>
              <a:buNone/>
              <a:defRPr/>
            </a:lvl3pPr>
            <a:lvl4pPr marL="1828800" lvl="3" indent="-228600" algn="l">
              <a:spcBef>
                <a:spcPts val="880"/>
              </a:spcBef>
              <a:spcAft>
                <a:spcPts val="0"/>
              </a:spcAft>
              <a:buSzPts val="5500"/>
              <a:buNone/>
              <a:defRPr/>
            </a:lvl4pPr>
            <a:lvl5pPr marL="2286000" lvl="4" indent="-228600" algn="l">
              <a:spcBef>
                <a:spcPts val="880"/>
              </a:spcBef>
              <a:spcAft>
                <a:spcPts val="0"/>
              </a:spcAft>
              <a:buSzPts val="5500"/>
              <a:buNone/>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cxnSp>
        <p:nvCxnSpPr>
          <p:cNvPr id="46" name="Google Shape;46;p19"/>
          <p:cNvCxnSpPr/>
          <p:nvPr/>
        </p:nvCxnSpPr>
        <p:spPr>
          <a:xfrm rot="10800000" flipH="1">
            <a:off x="23332966" y="557461"/>
            <a:ext cx="81892" cy="517034"/>
          </a:xfrm>
          <a:prstGeom prst="straightConnector1">
            <a:avLst/>
          </a:prstGeom>
          <a:noFill/>
          <a:ln w="25400" cap="flat" cmpd="sng">
            <a:solidFill>
              <a:srgbClr val="F0EDEB"/>
            </a:solidFill>
            <a:prstDash val="solid"/>
            <a:miter lim="400000"/>
            <a:headEnd type="none" w="sm" len="sm"/>
            <a:tailEnd type="none" w="sm" len="sm"/>
          </a:ln>
        </p:spPr>
      </p:cxnSp>
      <p:sp>
        <p:nvSpPr>
          <p:cNvPr id="47" name="Google Shape;47;p19"/>
          <p:cNvSpPr txBox="1">
            <a:spLocks noGrp="1"/>
          </p:cNvSpPr>
          <p:nvPr>
            <p:ph type="ftr" idx="11"/>
          </p:nvPr>
        </p:nvSpPr>
        <p:spPr>
          <a:xfrm>
            <a:off x="14478000" y="371476"/>
            <a:ext cx="8691182" cy="771524"/>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19"/>
          <p:cNvSpPr txBox="1">
            <a:spLocks noGrp="1"/>
          </p:cNvSpPr>
          <p:nvPr>
            <p:ph type="sldNum" idx="12"/>
          </p:nvPr>
        </p:nvSpPr>
        <p:spPr>
          <a:xfrm>
            <a:off x="23578642" y="371476"/>
            <a:ext cx="652958" cy="771524"/>
          </a:xfrm>
          <a:prstGeom prst="rect">
            <a:avLst/>
          </a:prstGeom>
          <a:noFill/>
          <a:ln>
            <a:noFill/>
          </a:ln>
        </p:spPr>
        <p:txBody>
          <a:bodyPr spcFirstLastPara="1" wrap="square" lIns="91425"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Small Copy - Bullets">
  <p:cSld name="Small Copy - Bullets">
    <p:spTree>
      <p:nvGrpSpPr>
        <p:cNvPr id="1" name="Shape 49"/>
        <p:cNvGrpSpPr/>
        <p:nvPr/>
      </p:nvGrpSpPr>
      <p:grpSpPr>
        <a:xfrm>
          <a:off x="0" y="0"/>
          <a:ext cx="0" cy="0"/>
          <a:chOff x="0" y="0"/>
          <a:chExt cx="0" cy="0"/>
        </a:xfrm>
      </p:grpSpPr>
      <p:sp>
        <p:nvSpPr>
          <p:cNvPr id="50" name="Google Shape;50;p20"/>
          <p:cNvSpPr/>
          <p:nvPr/>
        </p:nvSpPr>
        <p:spPr>
          <a:xfrm>
            <a:off x="0" y="-60689"/>
            <a:ext cx="3986864" cy="13776690"/>
          </a:xfrm>
          <a:custGeom>
            <a:avLst/>
            <a:gdLst/>
            <a:ahLst/>
            <a:cxnLst/>
            <a:rect l="l" t="t" r="r" b="b"/>
            <a:pathLst>
              <a:path w="21600" h="21600" extrusionOk="0">
                <a:moveTo>
                  <a:pt x="21600" y="59"/>
                </a:moveTo>
                <a:lnTo>
                  <a:pt x="9500" y="21600"/>
                </a:lnTo>
                <a:lnTo>
                  <a:pt x="0" y="21600"/>
                </a:lnTo>
                <a:lnTo>
                  <a:pt x="0" y="0"/>
                </a:lnTo>
                <a:lnTo>
                  <a:pt x="21600" y="59"/>
                </a:lnTo>
                <a:close/>
              </a:path>
            </a:pathLst>
          </a:custGeom>
          <a:solidFill>
            <a:srgbClr val="F0EDEB"/>
          </a:solidFill>
          <a:ln>
            <a:noFill/>
          </a:ln>
        </p:spPr>
        <p:txBody>
          <a:bodyPr spcFirstLastPara="1" wrap="square" lIns="0" tIns="0" rIns="0" bIns="0" anchor="ctr" anchorCtr="0">
            <a:noAutofit/>
          </a:bodyPr>
          <a:lstStyle/>
          <a:p>
            <a:pPr marL="0" marR="0" lvl="0" indent="0" algn="l" rtl="0">
              <a:spcBef>
                <a:spcPts val="0"/>
              </a:spcBef>
              <a:spcAft>
                <a:spcPts val="0"/>
              </a:spcAft>
              <a:buNone/>
            </a:pPr>
            <a:endParaRPr sz="3000" b="0" i="0" u="none" strike="noStrike" cap="none">
              <a:solidFill>
                <a:schemeClr val="dk1"/>
              </a:solidFill>
              <a:latin typeface="Arial"/>
              <a:ea typeface="Arial"/>
              <a:cs typeface="Arial"/>
              <a:sym typeface="Arial"/>
            </a:endParaRPr>
          </a:p>
        </p:txBody>
      </p:sp>
      <p:pic>
        <p:nvPicPr>
          <p:cNvPr id="51" name="Google Shape;51;p20" descr="Image"/>
          <p:cNvPicPr preferRelativeResize="0"/>
          <p:nvPr/>
        </p:nvPicPr>
        <p:blipFill rotWithShape="1">
          <a:blip r:embed="rId2">
            <a:alphaModFix/>
          </a:blip>
          <a:srcRect/>
          <a:stretch/>
        </p:blipFill>
        <p:spPr>
          <a:xfrm>
            <a:off x="710328" y="767678"/>
            <a:ext cx="2482036" cy="609444"/>
          </a:xfrm>
          <a:prstGeom prst="rect">
            <a:avLst/>
          </a:prstGeom>
          <a:noFill/>
          <a:ln>
            <a:noFill/>
          </a:ln>
        </p:spPr>
      </p:pic>
      <p:sp>
        <p:nvSpPr>
          <p:cNvPr id="52" name="Google Shape;52;p20"/>
          <p:cNvSpPr txBox="1">
            <a:spLocks noGrp="1"/>
          </p:cNvSpPr>
          <p:nvPr>
            <p:ph type="title"/>
          </p:nvPr>
        </p:nvSpPr>
        <p:spPr>
          <a:xfrm>
            <a:off x="4917644" y="2231358"/>
            <a:ext cx="18251537" cy="2493042"/>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Clr>
                <a:schemeClr val="accent4"/>
              </a:buClr>
              <a:buSzPts val="8800"/>
              <a:buFont typeface="Arial"/>
              <a:buNone/>
              <a:defRPr sz="88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3" name="Google Shape;53;p20"/>
          <p:cNvSpPr txBox="1">
            <a:spLocks noGrp="1"/>
          </p:cNvSpPr>
          <p:nvPr>
            <p:ph type="ftr" idx="11"/>
          </p:nvPr>
        </p:nvSpPr>
        <p:spPr>
          <a:xfrm>
            <a:off x="14478000" y="371476"/>
            <a:ext cx="8691182" cy="771524"/>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4" name="Google Shape;54;p20"/>
          <p:cNvSpPr txBox="1">
            <a:spLocks noGrp="1"/>
          </p:cNvSpPr>
          <p:nvPr>
            <p:ph type="sldNum" idx="12"/>
          </p:nvPr>
        </p:nvSpPr>
        <p:spPr>
          <a:xfrm>
            <a:off x="23578642" y="371476"/>
            <a:ext cx="652958" cy="771524"/>
          </a:xfrm>
          <a:prstGeom prst="rect">
            <a:avLst/>
          </a:prstGeom>
          <a:noFill/>
          <a:ln>
            <a:noFill/>
          </a:ln>
        </p:spPr>
        <p:txBody>
          <a:bodyPr spcFirstLastPara="1" wrap="square" lIns="91425"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en-US"/>
              <a:t>‹#›</a:t>
            </a:fld>
            <a:endParaRPr/>
          </a:p>
        </p:txBody>
      </p:sp>
      <p:sp>
        <p:nvSpPr>
          <p:cNvPr id="55" name="Google Shape;55;p20"/>
          <p:cNvSpPr txBox="1">
            <a:spLocks noGrp="1"/>
          </p:cNvSpPr>
          <p:nvPr>
            <p:ph type="body" idx="1"/>
          </p:nvPr>
        </p:nvSpPr>
        <p:spPr>
          <a:xfrm>
            <a:off x="4917645" y="4996116"/>
            <a:ext cx="18251523" cy="1023684"/>
          </a:xfrm>
          <a:prstGeom prst="rect">
            <a:avLst/>
          </a:prstGeom>
          <a:noFill/>
          <a:ln>
            <a:noFill/>
          </a:ln>
        </p:spPr>
        <p:txBody>
          <a:bodyPr spcFirstLastPara="1" wrap="square" lIns="91425" tIns="45700" rIns="91425" bIns="45700" anchor="t" anchorCtr="0">
            <a:noAutofit/>
          </a:bodyPr>
          <a:lstStyle>
            <a:lvl1pPr marL="457200" lvl="0" indent="-228600" algn="l">
              <a:spcBef>
                <a:spcPts val="1000"/>
              </a:spcBef>
              <a:spcAft>
                <a:spcPts val="0"/>
              </a:spcAft>
              <a:buSzPts val="6250"/>
              <a:buNone/>
              <a:defRPr sz="5000" b="1">
                <a:solidFill>
                  <a:schemeClr val="dk1"/>
                </a:solidFill>
              </a:defRPr>
            </a:lvl1pPr>
            <a:lvl2pPr marL="914400" lvl="1" indent="-371475" algn="l">
              <a:spcBef>
                <a:spcPts val="360"/>
              </a:spcBef>
              <a:spcAft>
                <a:spcPts val="0"/>
              </a:spcAft>
              <a:buSzPts val="2250"/>
              <a:buChar char="•"/>
              <a:defRPr/>
            </a:lvl2pPr>
            <a:lvl3pPr marL="1371600" lvl="2" indent="-371475" algn="l">
              <a:spcBef>
                <a:spcPts val="360"/>
              </a:spcBef>
              <a:spcAft>
                <a:spcPts val="0"/>
              </a:spcAft>
              <a:buSzPts val="2250"/>
              <a:buChar char="•"/>
              <a:defRPr/>
            </a:lvl3pPr>
            <a:lvl4pPr marL="1828800" lvl="3" indent="-371475" algn="l">
              <a:spcBef>
                <a:spcPts val="360"/>
              </a:spcBef>
              <a:spcAft>
                <a:spcPts val="0"/>
              </a:spcAft>
              <a:buSzPts val="2250"/>
              <a:buChar char="•"/>
              <a:defRPr/>
            </a:lvl4pPr>
            <a:lvl5pPr marL="2286000" lvl="4" indent="-371475" algn="l">
              <a:spcBef>
                <a:spcPts val="360"/>
              </a:spcBef>
              <a:spcAft>
                <a:spcPts val="0"/>
              </a:spcAft>
              <a:buSzPts val="225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cxnSp>
        <p:nvCxnSpPr>
          <p:cNvPr id="56" name="Google Shape;56;p20"/>
          <p:cNvCxnSpPr/>
          <p:nvPr/>
        </p:nvCxnSpPr>
        <p:spPr>
          <a:xfrm flipH="1">
            <a:off x="14010775" y="6761161"/>
            <a:ext cx="2" cy="5110980"/>
          </a:xfrm>
          <a:prstGeom prst="straightConnector1">
            <a:avLst/>
          </a:prstGeom>
          <a:noFill/>
          <a:ln w="12700" cap="flat" cmpd="sng">
            <a:solidFill>
              <a:srgbClr val="6E6259"/>
            </a:solidFill>
            <a:prstDash val="solid"/>
            <a:miter lim="400000"/>
            <a:headEnd type="none" w="sm" len="sm"/>
            <a:tailEnd type="none" w="sm" len="sm"/>
          </a:ln>
        </p:spPr>
      </p:cxnSp>
      <p:sp>
        <p:nvSpPr>
          <p:cNvPr id="57" name="Google Shape;57;p20"/>
          <p:cNvSpPr txBox="1">
            <a:spLocks noGrp="1"/>
          </p:cNvSpPr>
          <p:nvPr>
            <p:ph type="body" idx="2"/>
          </p:nvPr>
        </p:nvSpPr>
        <p:spPr>
          <a:xfrm>
            <a:off x="4917645" y="6761162"/>
            <a:ext cx="8321096" cy="5110979"/>
          </a:xfrm>
          <a:prstGeom prst="rect">
            <a:avLst/>
          </a:prstGeom>
          <a:noFill/>
          <a:ln>
            <a:noFill/>
          </a:ln>
        </p:spPr>
        <p:txBody>
          <a:bodyPr spcFirstLastPara="1" wrap="square" lIns="91425" tIns="45700" rIns="91425" bIns="45700" anchor="t" anchorCtr="0">
            <a:normAutofit/>
          </a:bodyPr>
          <a:lstStyle>
            <a:lvl1pPr marL="457200" lvl="0" indent="-577850" algn="l">
              <a:spcBef>
                <a:spcPts val="880"/>
              </a:spcBef>
              <a:spcAft>
                <a:spcPts val="0"/>
              </a:spcAft>
              <a:buSzPts val="5500"/>
              <a:buChar char="•"/>
              <a:defRPr sz="4400"/>
            </a:lvl1pPr>
            <a:lvl2pPr marL="914400" lvl="1" indent="-577850" algn="l">
              <a:spcBef>
                <a:spcPts val="880"/>
              </a:spcBef>
              <a:spcAft>
                <a:spcPts val="0"/>
              </a:spcAft>
              <a:buSzPts val="5500"/>
              <a:buChar char="•"/>
              <a:defRPr sz="4400"/>
            </a:lvl2pPr>
            <a:lvl3pPr marL="1371600" lvl="2" indent="-577850" algn="l">
              <a:spcBef>
                <a:spcPts val="880"/>
              </a:spcBef>
              <a:spcAft>
                <a:spcPts val="0"/>
              </a:spcAft>
              <a:buSzPts val="5500"/>
              <a:buChar char="•"/>
              <a:defRPr sz="4400"/>
            </a:lvl3pPr>
            <a:lvl4pPr marL="1828800" lvl="3" indent="-577850" algn="l">
              <a:spcBef>
                <a:spcPts val="880"/>
              </a:spcBef>
              <a:spcAft>
                <a:spcPts val="0"/>
              </a:spcAft>
              <a:buSzPts val="5500"/>
              <a:buChar char="•"/>
              <a:defRPr sz="4400"/>
            </a:lvl4pPr>
            <a:lvl5pPr marL="2286000" lvl="4" indent="-577850" algn="l">
              <a:spcBef>
                <a:spcPts val="880"/>
              </a:spcBef>
              <a:spcAft>
                <a:spcPts val="0"/>
              </a:spcAft>
              <a:buSzPts val="5500"/>
              <a:buChar char="•"/>
              <a:defRPr sz="4400"/>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58" name="Google Shape;58;p20"/>
          <p:cNvSpPr txBox="1">
            <a:spLocks noGrp="1"/>
          </p:cNvSpPr>
          <p:nvPr>
            <p:ph type="body" idx="3"/>
          </p:nvPr>
        </p:nvSpPr>
        <p:spPr>
          <a:xfrm>
            <a:off x="14782809" y="6761161"/>
            <a:ext cx="8390369" cy="5110979"/>
          </a:xfrm>
          <a:prstGeom prst="rect">
            <a:avLst/>
          </a:prstGeom>
          <a:noFill/>
          <a:ln>
            <a:noFill/>
          </a:ln>
        </p:spPr>
        <p:txBody>
          <a:bodyPr spcFirstLastPara="1" wrap="square" lIns="91425" tIns="45700" rIns="91425" bIns="45700" anchor="t" anchorCtr="0">
            <a:normAutofit/>
          </a:bodyPr>
          <a:lstStyle>
            <a:lvl1pPr marL="457200" lvl="0" indent="-577850" algn="l">
              <a:spcBef>
                <a:spcPts val="880"/>
              </a:spcBef>
              <a:spcAft>
                <a:spcPts val="0"/>
              </a:spcAft>
              <a:buSzPts val="5500"/>
              <a:buChar char="•"/>
              <a:defRPr sz="4400"/>
            </a:lvl1pPr>
            <a:lvl2pPr marL="914400" lvl="1" indent="-577850" algn="l">
              <a:spcBef>
                <a:spcPts val="880"/>
              </a:spcBef>
              <a:spcAft>
                <a:spcPts val="0"/>
              </a:spcAft>
              <a:buSzPts val="5500"/>
              <a:buChar char="•"/>
              <a:defRPr sz="4400"/>
            </a:lvl2pPr>
            <a:lvl3pPr marL="1371600" lvl="2" indent="-577850" algn="l">
              <a:spcBef>
                <a:spcPts val="880"/>
              </a:spcBef>
              <a:spcAft>
                <a:spcPts val="0"/>
              </a:spcAft>
              <a:buSzPts val="5500"/>
              <a:buChar char="•"/>
              <a:defRPr sz="4400"/>
            </a:lvl3pPr>
            <a:lvl4pPr marL="1828800" lvl="3" indent="-577850" algn="l">
              <a:spcBef>
                <a:spcPts val="880"/>
              </a:spcBef>
              <a:spcAft>
                <a:spcPts val="0"/>
              </a:spcAft>
              <a:buSzPts val="5500"/>
              <a:buChar char="•"/>
              <a:defRPr sz="4400"/>
            </a:lvl4pPr>
            <a:lvl5pPr marL="2286000" lvl="4" indent="-577850" algn="l">
              <a:spcBef>
                <a:spcPts val="880"/>
              </a:spcBef>
              <a:spcAft>
                <a:spcPts val="0"/>
              </a:spcAft>
              <a:buSzPts val="5500"/>
              <a:buChar char="•"/>
              <a:defRPr sz="4400"/>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matchingName="Logo - Orange">
  <p:cSld name="Logo - Orange">
    <p:spTree>
      <p:nvGrpSpPr>
        <p:cNvPr id="1" name="Shape 59"/>
        <p:cNvGrpSpPr/>
        <p:nvPr/>
      </p:nvGrpSpPr>
      <p:grpSpPr>
        <a:xfrm>
          <a:off x="0" y="0"/>
          <a:ext cx="0" cy="0"/>
          <a:chOff x="0" y="0"/>
          <a:chExt cx="0" cy="0"/>
        </a:xfrm>
      </p:grpSpPr>
      <p:sp>
        <p:nvSpPr>
          <p:cNvPr id="60" name="Google Shape;60;p21"/>
          <p:cNvSpPr/>
          <p:nvPr/>
        </p:nvSpPr>
        <p:spPr>
          <a:xfrm>
            <a:off x="7465" y="-30345"/>
            <a:ext cx="3997398" cy="13776690"/>
          </a:xfrm>
          <a:custGeom>
            <a:avLst/>
            <a:gdLst/>
            <a:ahLst/>
            <a:cxnLst/>
            <a:rect l="l" t="t" r="r" b="b"/>
            <a:pathLst>
              <a:path w="21600" h="21600" extrusionOk="0">
                <a:moveTo>
                  <a:pt x="21600" y="31"/>
                </a:moveTo>
                <a:lnTo>
                  <a:pt x="9475" y="21600"/>
                </a:lnTo>
                <a:lnTo>
                  <a:pt x="0" y="21600"/>
                </a:lnTo>
                <a:lnTo>
                  <a:pt x="0" y="0"/>
                </a:lnTo>
                <a:lnTo>
                  <a:pt x="21600" y="31"/>
                </a:lnTo>
                <a:close/>
              </a:path>
            </a:pathLst>
          </a:custGeom>
          <a:solidFill>
            <a:srgbClr val="DB8A06"/>
          </a:solidFill>
          <a:ln>
            <a:noFill/>
          </a:ln>
        </p:spPr>
        <p:txBody>
          <a:bodyPr spcFirstLastPara="1" wrap="square" lIns="0" tIns="0" rIns="0" bIns="0" anchor="ctr" anchorCtr="0">
            <a:noAutofit/>
          </a:bodyPr>
          <a:lstStyle/>
          <a:p>
            <a:pPr marL="0" marR="0" lvl="0" indent="0" algn="l" rtl="0">
              <a:spcBef>
                <a:spcPts val="0"/>
              </a:spcBef>
              <a:spcAft>
                <a:spcPts val="0"/>
              </a:spcAft>
              <a:buNone/>
            </a:pPr>
            <a:endParaRPr sz="3000" b="0" i="0" u="none" strike="noStrike" cap="none">
              <a:solidFill>
                <a:schemeClr val="dk1"/>
              </a:solidFill>
              <a:latin typeface="Arial"/>
              <a:ea typeface="Arial"/>
              <a:cs typeface="Arial"/>
              <a:sym typeface="Arial"/>
            </a:endParaRPr>
          </a:p>
        </p:txBody>
      </p:sp>
      <p:pic>
        <p:nvPicPr>
          <p:cNvPr id="61" name="Google Shape;61;p21" descr="Image"/>
          <p:cNvPicPr preferRelativeResize="0"/>
          <p:nvPr/>
        </p:nvPicPr>
        <p:blipFill rotWithShape="1">
          <a:blip r:embed="rId2">
            <a:alphaModFix/>
          </a:blip>
          <a:srcRect/>
          <a:stretch/>
        </p:blipFill>
        <p:spPr>
          <a:xfrm>
            <a:off x="706253" y="767678"/>
            <a:ext cx="2482038" cy="609444"/>
          </a:xfrm>
          <a:prstGeom prst="rect">
            <a:avLst/>
          </a:prstGeom>
          <a:noFill/>
          <a:ln>
            <a:noFill/>
          </a:ln>
        </p:spPr>
      </p:pic>
      <p:cxnSp>
        <p:nvCxnSpPr>
          <p:cNvPr id="62" name="Google Shape;62;p21"/>
          <p:cNvCxnSpPr/>
          <p:nvPr/>
        </p:nvCxnSpPr>
        <p:spPr>
          <a:xfrm rot="10800000" flipH="1">
            <a:off x="23332966" y="557461"/>
            <a:ext cx="81892" cy="517034"/>
          </a:xfrm>
          <a:prstGeom prst="straightConnector1">
            <a:avLst/>
          </a:prstGeom>
          <a:noFill/>
          <a:ln w="25400" cap="flat" cmpd="sng">
            <a:solidFill>
              <a:srgbClr val="F0EDEB"/>
            </a:solidFill>
            <a:prstDash val="solid"/>
            <a:miter lim="400000"/>
            <a:headEnd type="none" w="sm" len="sm"/>
            <a:tailEnd type="none" w="sm" len="sm"/>
          </a:ln>
        </p:spPr>
      </p:cxnSp>
      <p:sp>
        <p:nvSpPr>
          <p:cNvPr id="63" name="Google Shape;63;p21"/>
          <p:cNvSpPr txBox="1">
            <a:spLocks noGrp="1"/>
          </p:cNvSpPr>
          <p:nvPr>
            <p:ph type="ftr" idx="11"/>
          </p:nvPr>
        </p:nvSpPr>
        <p:spPr>
          <a:xfrm>
            <a:off x="14478000" y="371476"/>
            <a:ext cx="8691182" cy="771524"/>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21"/>
          <p:cNvSpPr txBox="1">
            <a:spLocks noGrp="1"/>
          </p:cNvSpPr>
          <p:nvPr>
            <p:ph type="sldNum" idx="12"/>
          </p:nvPr>
        </p:nvSpPr>
        <p:spPr>
          <a:xfrm>
            <a:off x="23578642" y="371476"/>
            <a:ext cx="652958" cy="771524"/>
          </a:xfrm>
          <a:prstGeom prst="rect">
            <a:avLst/>
          </a:prstGeom>
          <a:noFill/>
          <a:ln>
            <a:noFill/>
          </a:ln>
        </p:spPr>
        <p:txBody>
          <a:bodyPr spcFirstLastPara="1" wrap="square" lIns="91425"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matchingName="Logo - Teal">
  <p:cSld name="Logo - Teal">
    <p:spTree>
      <p:nvGrpSpPr>
        <p:cNvPr id="1" name="Shape 65"/>
        <p:cNvGrpSpPr/>
        <p:nvPr/>
      </p:nvGrpSpPr>
      <p:grpSpPr>
        <a:xfrm>
          <a:off x="0" y="0"/>
          <a:ext cx="0" cy="0"/>
          <a:chOff x="0" y="0"/>
          <a:chExt cx="0" cy="0"/>
        </a:xfrm>
      </p:grpSpPr>
      <p:sp>
        <p:nvSpPr>
          <p:cNvPr id="66" name="Google Shape;66;p22"/>
          <p:cNvSpPr/>
          <p:nvPr/>
        </p:nvSpPr>
        <p:spPr>
          <a:xfrm>
            <a:off x="7465" y="-30345"/>
            <a:ext cx="3997398" cy="13776690"/>
          </a:xfrm>
          <a:custGeom>
            <a:avLst/>
            <a:gdLst/>
            <a:ahLst/>
            <a:cxnLst/>
            <a:rect l="l" t="t" r="r" b="b"/>
            <a:pathLst>
              <a:path w="21600" h="21600" extrusionOk="0">
                <a:moveTo>
                  <a:pt x="21600" y="31"/>
                </a:moveTo>
                <a:lnTo>
                  <a:pt x="9475" y="21600"/>
                </a:lnTo>
                <a:lnTo>
                  <a:pt x="0" y="21600"/>
                </a:lnTo>
                <a:lnTo>
                  <a:pt x="0" y="0"/>
                </a:lnTo>
                <a:lnTo>
                  <a:pt x="21600" y="31"/>
                </a:lnTo>
                <a:close/>
              </a:path>
            </a:pathLst>
          </a:custGeom>
          <a:solidFill>
            <a:srgbClr val="5CB8B2"/>
          </a:solidFill>
          <a:ln>
            <a:noFill/>
          </a:ln>
        </p:spPr>
        <p:txBody>
          <a:bodyPr spcFirstLastPara="1" wrap="square" lIns="0" tIns="0" rIns="0" bIns="0" anchor="ctr" anchorCtr="0">
            <a:noAutofit/>
          </a:bodyPr>
          <a:lstStyle/>
          <a:p>
            <a:pPr marL="0" marR="0" lvl="0" indent="0" algn="l" rtl="0">
              <a:spcBef>
                <a:spcPts val="0"/>
              </a:spcBef>
              <a:spcAft>
                <a:spcPts val="0"/>
              </a:spcAft>
              <a:buNone/>
            </a:pPr>
            <a:endParaRPr sz="3000" b="0" i="0" u="none" strike="noStrike" cap="none">
              <a:solidFill>
                <a:schemeClr val="dk1"/>
              </a:solidFill>
              <a:latin typeface="Arial"/>
              <a:ea typeface="Arial"/>
              <a:cs typeface="Arial"/>
              <a:sym typeface="Arial"/>
            </a:endParaRPr>
          </a:p>
        </p:txBody>
      </p:sp>
      <p:pic>
        <p:nvPicPr>
          <p:cNvPr id="67" name="Google Shape;67;p22" descr="Image"/>
          <p:cNvPicPr preferRelativeResize="0"/>
          <p:nvPr/>
        </p:nvPicPr>
        <p:blipFill rotWithShape="1">
          <a:blip r:embed="rId2">
            <a:alphaModFix/>
          </a:blip>
          <a:srcRect/>
          <a:stretch/>
        </p:blipFill>
        <p:spPr>
          <a:xfrm>
            <a:off x="706253" y="767678"/>
            <a:ext cx="2482038" cy="609444"/>
          </a:xfrm>
          <a:prstGeom prst="rect">
            <a:avLst/>
          </a:prstGeom>
          <a:noFill/>
          <a:ln>
            <a:noFill/>
          </a:ln>
        </p:spPr>
      </p:pic>
      <p:cxnSp>
        <p:nvCxnSpPr>
          <p:cNvPr id="68" name="Google Shape;68;p22"/>
          <p:cNvCxnSpPr/>
          <p:nvPr/>
        </p:nvCxnSpPr>
        <p:spPr>
          <a:xfrm rot="10800000" flipH="1">
            <a:off x="23332966" y="557461"/>
            <a:ext cx="81892" cy="517034"/>
          </a:xfrm>
          <a:prstGeom prst="straightConnector1">
            <a:avLst/>
          </a:prstGeom>
          <a:noFill/>
          <a:ln w="25400" cap="flat" cmpd="sng">
            <a:solidFill>
              <a:srgbClr val="F0EDEB"/>
            </a:solidFill>
            <a:prstDash val="solid"/>
            <a:miter lim="400000"/>
            <a:headEnd type="none" w="sm" len="sm"/>
            <a:tailEnd type="none" w="sm" len="sm"/>
          </a:ln>
        </p:spPr>
      </p:cxnSp>
      <p:sp>
        <p:nvSpPr>
          <p:cNvPr id="69" name="Google Shape;69;p22"/>
          <p:cNvSpPr txBox="1">
            <a:spLocks noGrp="1"/>
          </p:cNvSpPr>
          <p:nvPr>
            <p:ph type="ftr" idx="11"/>
          </p:nvPr>
        </p:nvSpPr>
        <p:spPr>
          <a:xfrm>
            <a:off x="14478000" y="371476"/>
            <a:ext cx="8691182" cy="771524"/>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22"/>
          <p:cNvSpPr txBox="1">
            <a:spLocks noGrp="1"/>
          </p:cNvSpPr>
          <p:nvPr>
            <p:ph type="sldNum" idx="12"/>
          </p:nvPr>
        </p:nvSpPr>
        <p:spPr>
          <a:xfrm>
            <a:off x="23578642" y="371476"/>
            <a:ext cx="652958" cy="771524"/>
          </a:xfrm>
          <a:prstGeom prst="rect">
            <a:avLst/>
          </a:prstGeom>
          <a:noFill/>
          <a:ln>
            <a:noFill/>
          </a:ln>
        </p:spPr>
        <p:txBody>
          <a:bodyPr spcFirstLastPara="1" wrap="square" lIns="91425"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matchingName="Logo - Blue">
  <p:cSld name="Logo - Blue">
    <p:spTree>
      <p:nvGrpSpPr>
        <p:cNvPr id="1" name="Shape 71"/>
        <p:cNvGrpSpPr/>
        <p:nvPr/>
      </p:nvGrpSpPr>
      <p:grpSpPr>
        <a:xfrm>
          <a:off x="0" y="0"/>
          <a:ext cx="0" cy="0"/>
          <a:chOff x="0" y="0"/>
          <a:chExt cx="0" cy="0"/>
        </a:xfrm>
      </p:grpSpPr>
      <p:sp>
        <p:nvSpPr>
          <p:cNvPr id="72" name="Google Shape;72;p23"/>
          <p:cNvSpPr/>
          <p:nvPr/>
        </p:nvSpPr>
        <p:spPr>
          <a:xfrm>
            <a:off x="7465" y="-30345"/>
            <a:ext cx="3997398" cy="13776690"/>
          </a:xfrm>
          <a:custGeom>
            <a:avLst/>
            <a:gdLst/>
            <a:ahLst/>
            <a:cxnLst/>
            <a:rect l="l" t="t" r="r" b="b"/>
            <a:pathLst>
              <a:path w="21600" h="21600" extrusionOk="0">
                <a:moveTo>
                  <a:pt x="21600" y="31"/>
                </a:moveTo>
                <a:lnTo>
                  <a:pt x="9475" y="21600"/>
                </a:lnTo>
                <a:lnTo>
                  <a:pt x="0" y="21600"/>
                </a:lnTo>
                <a:lnTo>
                  <a:pt x="0" y="0"/>
                </a:lnTo>
                <a:lnTo>
                  <a:pt x="21600" y="31"/>
                </a:lnTo>
                <a:close/>
              </a:path>
            </a:pathLst>
          </a:custGeom>
          <a:solidFill>
            <a:srgbClr val="22567A"/>
          </a:solidFill>
          <a:ln>
            <a:noFill/>
          </a:ln>
        </p:spPr>
        <p:txBody>
          <a:bodyPr spcFirstLastPara="1" wrap="square" lIns="0" tIns="0" rIns="0" bIns="0" anchor="ctr" anchorCtr="0">
            <a:noAutofit/>
          </a:bodyPr>
          <a:lstStyle/>
          <a:p>
            <a:pPr marL="0" marR="0" lvl="0" indent="0" algn="l" rtl="0">
              <a:spcBef>
                <a:spcPts val="0"/>
              </a:spcBef>
              <a:spcAft>
                <a:spcPts val="0"/>
              </a:spcAft>
              <a:buNone/>
            </a:pPr>
            <a:endParaRPr sz="3000" b="0" i="0" u="none" strike="noStrike" cap="none">
              <a:solidFill>
                <a:schemeClr val="dk1"/>
              </a:solidFill>
              <a:latin typeface="Arial"/>
              <a:ea typeface="Arial"/>
              <a:cs typeface="Arial"/>
              <a:sym typeface="Arial"/>
            </a:endParaRPr>
          </a:p>
        </p:txBody>
      </p:sp>
      <p:pic>
        <p:nvPicPr>
          <p:cNvPr id="73" name="Google Shape;73;p23" descr="Image"/>
          <p:cNvPicPr preferRelativeResize="0"/>
          <p:nvPr/>
        </p:nvPicPr>
        <p:blipFill rotWithShape="1">
          <a:blip r:embed="rId2">
            <a:alphaModFix/>
          </a:blip>
          <a:srcRect/>
          <a:stretch/>
        </p:blipFill>
        <p:spPr>
          <a:xfrm>
            <a:off x="706253" y="767678"/>
            <a:ext cx="2482038" cy="609444"/>
          </a:xfrm>
          <a:prstGeom prst="rect">
            <a:avLst/>
          </a:prstGeom>
          <a:noFill/>
          <a:ln>
            <a:noFill/>
          </a:ln>
        </p:spPr>
      </p:pic>
      <p:cxnSp>
        <p:nvCxnSpPr>
          <p:cNvPr id="74" name="Google Shape;74;p23"/>
          <p:cNvCxnSpPr/>
          <p:nvPr/>
        </p:nvCxnSpPr>
        <p:spPr>
          <a:xfrm rot="10800000" flipH="1">
            <a:off x="23332966" y="557461"/>
            <a:ext cx="81892" cy="517034"/>
          </a:xfrm>
          <a:prstGeom prst="straightConnector1">
            <a:avLst/>
          </a:prstGeom>
          <a:noFill/>
          <a:ln w="25400" cap="flat" cmpd="sng">
            <a:solidFill>
              <a:srgbClr val="F0EDEB"/>
            </a:solidFill>
            <a:prstDash val="solid"/>
            <a:miter lim="400000"/>
            <a:headEnd type="none" w="sm" len="sm"/>
            <a:tailEnd type="none" w="sm" len="sm"/>
          </a:ln>
        </p:spPr>
      </p:cxnSp>
      <p:sp>
        <p:nvSpPr>
          <p:cNvPr id="75" name="Google Shape;75;p23"/>
          <p:cNvSpPr txBox="1">
            <a:spLocks noGrp="1"/>
          </p:cNvSpPr>
          <p:nvPr>
            <p:ph type="ftr" idx="11"/>
          </p:nvPr>
        </p:nvSpPr>
        <p:spPr>
          <a:xfrm>
            <a:off x="14478000" y="371476"/>
            <a:ext cx="8691182" cy="771524"/>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23"/>
          <p:cNvSpPr txBox="1">
            <a:spLocks noGrp="1"/>
          </p:cNvSpPr>
          <p:nvPr>
            <p:ph type="sldNum" idx="12"/>
          </p:nvPr>
        </p:nvSpPr>
        <p:spPr>
          <a:xfrm>
            <a:off x="23578642" y="371476"/>
            <a:ext cx="652958" cy="771524"/>
          </a:xfrm>
          <a:prstGeom prst="rect">
            <a:avLst/>
          </a:prstGeom>
          <a:noFill/>
          <a:ln>
            <a:noFill/>
          </a:ln>
        </p:spPr>
        <p:txBody>
          <a:bodyPr spcFirstLastPara="1" wrap="square" lIns="91425"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Caption">
  <p:cSld name="PictureCaption">
    <p:spTree>
      <p:nvGrpSpPr>
        <p:cNvPr id="1" name="Shape 77"/>
        <p:cNvGrpSpPr/>
        <p:nvPr/>
      </p:nvGrpSpPr>
      <p:grpSpPr>
        <a:xfrm>
          <a:off x="0" y="0"/>
          <a:ext cx="0" cy="0"/>
          <a:chOff x="0" y="0"/>
          <a:chExt cx="0" cy="0"/>
        </a:xfrm>
      </p:grpSpPr>
      <p:sp>
        <p:nvSpPr>
          <p:cNvPr id="78" name="Google Shape;78;p24"/>
          <p:cNvSpPr>
            <a:spLocks noGrp="1"/>
          </p:cNvSpPr>
          <p:nvPr>
            <p:ph type="pic" idx="2"/>
          </p:nvPr>
        </p:nvSpPr>
        <p:spPr>
          <a:xfrm>
            <a:off x="2438400" y="0"/>
            <a:ext cx="21945600" cy="13715999"/>
          </a:xfrm>
          <a:prstGeom prst="rect">
            <a:avLst/>
          </a:prstGeom>
          <a:noFill/>
          <a:ln>
            <a:noFill/>
          </a:ln>
        </p:spPr>
        <p:txBody>
          <a:bodyPr spcFirstLastPara="1" wrap="square" lIns="91425" tIns="45700" rIns="91425" bIns="45700" anchor="t" anchorCtr="0">
            <a:normAutofit/>
          </a:bodyPr>
          <a:lstStyle>
            <a:lvl1pPr marR="0" lvl="0" algn="r" rtl="0">
              <a:spcBef>
                <a:spcPts val="1280"/>
              </a:spcBef>
              <a:spcAft>
                <a:spcPts val="0"/>
              </a:spcAft>
              <a:buClr>
                <a:schemeClr val="dk2"/>
              </a:buClr>
              <a:buSzPts val="8000"/>
              <a:buFont typeface="Arial"/>
              <a:buNone/>
              <a:defRPr sz="6400" b="0" i="0" u="none" strike="noStrike" cap="none">
                <a:solidFill>
                  <a:schemeClr val="dk2"/>
                </a:solidFill>
                <a:latin typeface="Arial"/>
                <a:ea typeface="Arial"/>
                <a:cs typeface="Arial"/>
                <a:sym typeface="Arial"/>
              </a:defRPr>
            </a:lvl1pPr>
            <a:lvl2pPr marR="0" lvl="1" algn="l" rtl="0">
              <a:spcBef>
                <a:spcPts val="1120"/>
              </a:spcBef>
              <a:spcAft>
                <a:spcPts val="0"/>
              </a:spcAft>
              <a:buClr>
                <a:schemeClr val="dk2"/>
              </a:buClr>
              <a:buSzPts val="7000"/>
              <a:buFont typeface="Arial"/>
              <a:buNone/>
              <a:defRPr sz="5600" b="0" i="0" u="none" strike="noStrike" cap="none">
                <a:solidFill>
                  <a:schemeClr val="dk2"/>
                </a:solidFill>
                <a:latin typeface="Arial"/>
                <a:ea typeface="Arial"/>
                <a:cs typeface="Arial"/>
                <a:sym typeface="Arial"/>
              </a:defRPr>
            </a:lvl2pPr>
            <a:lvl3pPr marR="0" lvl="2" algn="l" rtl="0">
              <a:spcBef>
                <a:spcPts val="960"/>
              </a:spcBef>
              <a:spcAft>
                <a:spcPts val="0"/>
              </a:spcAft>
              <a:buClr>
                <a:schemeClr val="dk2"/>
              </a:buClr>
              <a:buSzPts val="6000"/>
              <a:buFont typeface="Arial"/>
              <a:buNone/>
              <a:defRPr sz="4800" b="0" i="0" u="none" strike="noStrike" cap="none">
                <a:solidFill>
                  <a:schemeClr val="dk2"/>
                </a:solidFill>
                <a:latin typeface="Arial"/>
                <a:ea typeface="Arial"/>
                <a:cs typeface="Arial"/>
                <a:sym typeface="Arial"/>
              </a:defRPr>
            </a:lvl3pPr>
            <a:lvl4pPr marR="0" lvl="3" algn="l" rtl="0">
              <a:spcBef>
                <a:spcPts val="800"/>
              </a:spcBef>
              <a:spcAft>
                <a:spcPts val="0"/>
              </a:spcAft>
              <a:buClr>
                <a:schemeClr val="dk2"/>
              </a:buClr>
              <a:buSzPts val="5000"/>
              <a:buFont typeface="Arial"/>
              <a:buNone/>
              <a:defRPr sz="4000" b="0" i="0" u="none" strike="noStrike" cap="none">
                <a:solidFill>
                  <a:schemeClr val="dk2"/>
                </a:solidFill>
                <a:latin typeface="Arial"/>
                <a:ea typeface="Arial"/>
                <a:cs typeface="Arial"/>
                <a:sym typeface="Arial"/>
              </a:defRPr>
            </a:lvl4pPr>
            <a:lvl5pPr marR="0" lvl="4" algn="l" rtl="0">
              <a:spcBef>
                <a:spcPts val="800"/>
              </a:spcBef>
              <a:spcAft>
                <a:spcPts val="0"/>
              </a:spcAft>
              <a:buClr>
                <a:schemeClr val="dk2"/>
              </a:buClr>
              <a:buSzPts val="5000"/>
              <a:buFont typeface="Arial"/>
              <a:buNone/>
              <a:defRPr sz="4000" b="0" i="0" u="none" strike="noStrike" cap="none">
                <a:solidFill>
                  <a:schemeClr val="dk2"/>
                </a:solidFill>
                <a:latin typeface="Arial"/>
                <a:ea typeface="Arial"/>
                <a:cs typeface="Arial"/>
                <a:sym typeface="Arial"/>
              </a:defRPr>
            </a:lvl5pPr>
            <a:lvl6pPr marR="0" lvl="5" algn="l" rtl="0">
              <a:spcBef>
                <a:spcPts val="800"/>
              </a:spcBef>
              <a:spcAft>
                <a:spcPts val="0"/>
              </a:spcAft>
              <a:buClr>
                <a:schemeClr val="dk1"/>
              </a:buClr>
              <a:buSzPts val="4000"/>
              <a:buFont typeface="Arial"/>
              <a:buNone/>
              <a:defRPr sz="4000" b="0" i="0" u="none" strike="noStrike" cap="none">
                <a:solidFill>
                  <a:schemeClr val="dk1"/>
                </a:solidFill>
                <a:latin typeface="Arial"/>
                <a:ea typeface="Arial"/>
                <a:cs typeface="Arial"/>
                <a:sym typeface="Arial"/>
              </a:defRPr>
            </a:lvl6pPr>
            <a:lvl7pPr marR="0" lvl="6" algn="l" rtl="0">
              <a:spcBef>
                <a:spcPts val="800"/>
              </a:spcBef>
              <a:spcAft>
                <a:spcPts val="0"/>
              </a:spcAft>
              <a:buClr>
                <a:schemeClr val="dk1"/>
              </a:buClr>
              <a:buSzPts val="4000"/>
              <a:buFont typeface="Arial"/>
              <a:buNone/>
              <a:defRPr sz="4000" b="0" i="0" u="none" strike="noStrike" cap="none">
                <a:solidFill>
                  <a:schemeClr val="dk1"/>
                </a:solidFill>
                <a:latin typeface="Arial"/>
                <a:ea typeface="Arial"/>
                <a:cs typeface="Arial"/>
                <a:sym typeface="Arial"/>
              </a:defRPr>
            </a:lvl7pPr>
            <a:lvl8pPr marR="0" lvl="7" algn="l" rtl="0">
              <a:spcBef>
                <a:spcPts val="800"/>
              </a:spcBef>
              <a:spcAft>
                <a:spcPts val="0"/>
              </a:spcAft>
              <a:buClr>
                <a:schemeClr val="dk1"/>
              </a:buClr>
              <a:buSzPts val="4000"/>
              <a:buFont typeface="Arial"/>
              <a:buNone/>
              <a:defRPr sz="4000" b="0" i="0" u="none" strike="noStrike" cap="none">
                <a:solidFill>
                  <a:schemeClr val="dk1"/>
                </a:solidFill>
                <a:latin typeface="Arial"/>
                <a:ea typeface="Arial"/>
                <a:cs typeface="Arial"/>
                <a:sym typeface="Arial"/>
              </a:defRPr>
            </a:lvl8pPr>
            <a:lvl9pPr marR="0" lvl="8" algn="l" rtl="0">
              <a:spcBef>
                <a:spcPts val="800"/>
              </a:spcBef>
              <a:spcAft>
                <a:spcPts val="0"/>
              </a:spcAft>
              <a:buClr>
                <a:schemeClr val="dk1"/>
              </a:buClr>
              <a:buSzPts val="4000"/>
              <a:buFont typeface="Arial"/>
              <a:buNone/>
              <a:defRPr sz="4000" b="0" i="0" u="none" strike="noStrike" cap="none">
                <a:solidFill>
                  <a:schemeClr val="dk1"/>
                </a:solidFill>
                <a:latin typeface="Arial"/>
                <a:ea typeface="Arial"/>
                <a:cs typeface="Arial"/>
                <a:sym typeface="Arial"/>
              </a:defRPr>
            </a:lvl9pPr>
          </a:lstStyle>
          <a:p>
            <a:endParaRPr/>
          </a:p>
        </p:txBody>
      </p:sp>
      <p:sp>
        <p:nvSpPr>
          <p:cNvPr id="79" name="Google Shape;79;p24"/>
          <p:cNvSpPr/>
          <p:nvPr/>
        </p:nvSpPr>
        <p:spPr>
          <a:xfrm>
            <a:off x="600132" y="2"/>
            <a:ext cx="3986864" cy="13716000"/>
          </a:xfrm>
          <a:custGeom>
            <a:avLst/>
            <a:gdLst/>
            <a:ahLst/>
            <a:cxnLst/>
            <a:rect l="l" t="t" r="r" b="b"/>
            <a:pathLst>
              <a:path w="21600" h="21600" extrusionOk="0">
                <a:moveTo>
                  <a:pt x="21600" y="3"/>
                </a:moveTo>
                <a:lnTo>
                  <a:pt x="9500" y="21600"/>
                </a:lnTo>
                <a:lnTo>
                  <a:pt x="0" y="21600"/>
                </a:lnTo>
                <a:lnTo>
                  <a:pt x="0" y="0"/>
                </a:lnTo>
                <a:lnTo>
                  <a:pt x="21600" y="3"/>
                </a:lnTo>
                <a:close/>
              </a:path>
            </a:pathLst>
          </a:custGeom>
          <a:solidFill>
            <a:srgbClr val="FFFFFF"/>
          </a:solidFill>
          <a:ln>
            <a:noFill/>
          </a:ln>
        </p:spPr>
        <p:txBody>
          <a:bodyPr spcFirstLastPara="1" wrap="square" lIns="0" tIns="0" rIns="0" bIns="0" anchor="ctr" anchorCtr="0">
            <a:noAutofit/>
          </a:bodyPr>
          <a:lstStyle/>
          <a:p>
            <a:pPr marL="0" marR="0" lvl="0" indent="0" algn="l" rtl="0">
              <a:spcBef>
                <a:spcPts val="0"/>
              </a:spcBef>
              <a:spcAft>
                <a:spcPts val="0"/>
              </a:spcAft>
              <a:buNone/>
            </a:pPr>
            <a:endParaRPr sz="3000" b="0" i="0" u="none" strike="noStrike" cap="none">
              <a:solidFill>
                <a:schemeClr val="dk1"/>
              </a:solidFill>
              <a:latin typeface="Arial"/>
              <a:ea typeface="Arial"/>
              <a:cs typeface="Arial"/>
              <a:sym typeface="Arial"/>
            </a:endParaRPr>
          </a:p>
        </p:txBody>
      </p:sp>
      <p:pic>
        <p:nvPicPr>
          <p:cNvPr id="80" name="Google Shape;80;p24" descr="Image"/>
          <p:cNvPicPr preferRelativeResize="0"/>
          <p:nvPr/>
        </p:nvPicPr>
        <p:blipFill rotWithShape="1">
          <a:blip r:embed="rId2">
            <a:alphaModFix/>
          </a:blip>
          <a:srcRect/>
          <a:stretch/>
        </p:blipFill>
        <p:spPr>
          <a:xfrm>
            <a:off x="925706" y="767678"/>
            <a:ext cx="2482036" cy="609444"/>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5"/>
          <p:cNvSpPr txBox="1">
            <a:spLocks noGrp="1"/>
          </p:cNvSpPr>
          <p:nvPr>
            <p:ph type="title"/>
          </p:nvPr>
        </p:nvSpPr>
        <p:spPr>
          <a:xfrm>
            <a:off x="2895600" y="1581147"/>
            <a:ext cx="20273582" cy="2019309"/>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Clr>
                <a:schemeClr val="accent4"/>
              </a:buClr>
              <a:buSzPts val="8800"/>
              <a:buFont typeface="Arial"/>
              <a:buNone/>
              <a:defRPr sz="8800" b="0" i="0" u="none" strike="noStrike" cap="none">
                <a:solidFill>
                  <a:schemeClr val="accent4"/>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5"/>
          <p:cNvSpPr txBox="1">
            <a:spLocks noGrp="1"/>
          </p:cNvSpPr>
          <p:nvPr>
            <p:ph type="body" idx="1"/>
          </p:nvPr>
        </p:nvSpPr>
        <p:spPr>
          <a:xfrm>
            <a:off x="2895600" y="4225928"/>
            <a:ext cx="20273582" cy="8347072"/>
          </a:xfrm>
          <a:prstGeom prst="rect">
            <a:avLst/>
          </a:prstGeom>
          <a:noFill/>
          <a:ln>
            <a:noFill/>
          </a:ln>
        </p:spPr>
        <p:txBody>
          <a:bodyPr spcFirstLastPara="1" wrap="square" lIns="91425" tIns="45700" rIns="91425" bIns="45700" anchor="t" anchorCtr="0">
            <a:normAutofit/>
          </a:bodyPr>
          <a:lstStyle>
            <a:lvl1pPr marL="457200" marR="0" lvl="0" indent="-577850" algn="l" rtl="0">
              <a:spcBef>
                <a:spcPts val="880"/>
              </a:spcBef>
              <a:spcAft>
                <a:spcPts val="0"/>
              </a:spcAft>
              <a:buClr>
                <a:schemeClr val="dk2"/>
              </a:buClr>
              <a:buSzPts val="5500"/>
              <a:buFont typeface="Arial"/>
              <a:buChar char="•"/>
              <a:defRPr sz="4400" b="0" i="0" u="none" strike="noStrike" cap="none">
                <a:solidFill>
                  <a:schemeClr val="dk2"/>
                </a:solidFill>
                <a:latin typeface="Arial"/>
                <a:ea typeface="Arial"/>
                <a:cs typeface="Arial"/>
                <a:sym typeface="Arial"/>
              </a:defRPr>
            </a:lvl1pPr>
            <a:lvl2pPr marL="914400" marR="0" lvl="1" indent="-577850" algn="l" rtl="0">
              <a:spcBef>
                <a:spcPts val="880"/>
              </a:spcBef>
              <a:spcAft>
                <a:spcPts val="0"/>
              </a:spcAft>
              <a:buClr>
                <a:schemeClr val="dk2"/>
              </a:buClr>
              <a:buSzPts val="5500"/>
              <a:buFont typeface="Arial"/>
              <a:buChar char="•"/>
              <a:defRPr sz="4400" b="0" i="0" u="none" strike="noStrike" cap="none">
                <a:solidFill>
                  <a:schemeClr val="dk2"/>
                </a:solidFill>
                <a:latin typeface="Arial"/>
                <a:ea typeface="Arial"/>
                <a:cs typeface="Arial"/>
                <a:sym typeface="Arial"/>
              </a:defRPr>
            </a:lvl2pPr>
            <a:lvl3pPr marL="1371600" marR="0" lvl="2" indent="-577850" algn="l" rtl="0">
              <a:spcBef>
                <a:spcPts val="880"/>
              </a:spcBef>
              <a:spcAft>
                <a:spcPts val="0"/>
              </a:spcAft>
              <a:buClr>
                <a:schemeClr val="dk2"/>
              </a:buClr>
              <a:buSzPts val="5500"/>
              <a:buFont typeface="Arial"/>
              <a:buChar char="•"/>
              <a:defRPr sz="4400" b="0" i="0" u="none" strike="noStrike" cap="none">
                <a:solidFill>
                  <a:schemeClr val="dk2"/>
                </a:solidFill>
                <a:latin typeface="Arial"/>
                <a:ea typeface="Arial"/>
                <a:cs typeface="Arial"/>
                <a:sym typeface="Arial"/>
              </a:defRPr>
            </a:lvl3pPr>
            <a:lvl4pPr marL="1828800" marR="0" lvl="3" indent="-577850" algn="l" rtl="0">
              <a:spcBef>
                <a:spcPts val="880"/>
              </a:spcBef>
              <a:spcAft>
                <a:spcPts val="0"/>
              </a:spcAft>
              <a:buClr>
                <a:schemeClr val="dk2"/>
              </a:buClr>
              <a:buSzPts val="5500"/>
              <a:buFont typeface="Arial"/>
              <a:buChar char="•"/>
              <a:defRPr sz="4400" b="0" i="0" u="none" strike="noStrike" cap="none">
                <a:solidFill>
                  <a:schemeClr val="dk2"/>
                </a:solidFill>
                <a:latin typeface="Arial"/>
                <a:ea typeface="Arial"/>
                <a:cs typeface="Arial"/>
                <a:sym typeface="Arial"/>
              </a:defRPr>
            </a:lvl4pPr>
            <a:lvl5pPr marL="2286000" marR="0" lvl="4" indent="-577850" algn="l" rtl="0">
              <a:spcBef>
                <a:spcPts val="880"/>
              </a:spcBef>
              <a:spcAft>
                <a:spcPts val="0"/>
              </a:spcAft>
              <a:buClr>
                <a:schemeClr val="dk2"/>
              </a:buClr>
              <a:buSzPts val="5500"/>
              <a:buFont typeface="Arial"/>
              <a:buChar char="•"/>
              <a:defRPr sz="4400" b="0" i="0" u="none" strike="noStrike" cap="none">
                <a:solidFill>
                  <a:schemeClr val="dk2"/>
                </a:solidFill>
                <a:latin typeface="Arial"/>
                <a:ea typeface="Arial"/>
                <a:cs typeface="Arial"/>
                <a:sym typeface="Arial"/>
              </a:defRPr>
            </a:lvl5pPr>
            <a:lvl6pPr marL="2743200" marR="0" lvl="5" indent="-482600" algn="l" rtl="0">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6pPr>
            <a:lvl7pPr marL="3200400" marR="0" lvl="6" indent="-482600" algn="l" rtl="0">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7pPr>
            <a:lvl8pPr marL="3657600" marR="0" lvl="7" indent="-482600" algn="l" rtl="0">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8pPr>
            <a:lvl9pPr marL="4114800" marR="0" lvl="8" indent="-482600" algn="l" rtl="0">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9pPr>
          </a:lstStyle>
          <a:p>
            <a:endParaRPr/>
          </a:p>
        </p:txBody>
      </p:sp>
      <p:sp>
        <p:nvSpPr>
          <p:cNvPr id="12" name="Google Shape;12;p15"/>
          <p:cNvSpPr txBox="1">
            <a:spLocks noGrp="1"/>
          </p:cNvSpPr>
          <p:nvPr>
            <p:ph type="ftr" idx="11"/>
          </p:nvPr>
        </p:nvSpPr>
        <p:spPr>
          <a:xfrm>
            <a:off x="14478000" y="371476"/>
            <a:ext cx="8691182" cy="771524"/>
          </a:xfrm>
          <a:prstGeom prst="rect">
            <a:avLst/>
          </a:prstGeom>
          <a:noFill/>
          <a:ln>
            <a:noFill/>
          </a:ln>
        </p:spPr>
        <p:txBody>
          <a:bodyPr spcFirstLastPara="1" wrap="square" lIns="91425" tIns="45700" rIns="91425" bIns="45700" anchor="ctr" anchorCtr="0">
            <a:noAutofit/>
          </a:bodyPr>
          <a:lstStyle>
            <a:lvl1pPr marR="0" lvl="0" algn="r" rtl="0">
              <a:spcBef>
                <a:spcPts val="0"/>
              </a:spcBef>
              <a:spcAft>
                <a:spcPts val="0"/>
              </a:spcAft>
              <a:buSzPts val="1400"/>
              <a:buNone/>
              <a:defRPr sz="1400" b="1" i="1"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36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36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36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36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36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36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36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3600" b="0" i="0" u="none" strike="noStrike" cap="none">
                <a:solidFill>
                  <a:schemeClr val="dk1"/>
                </a:solidFill>
                <a:latin typeface="Arial"/>
                <a:ea typeface="Arial"/>
                <a:cs typeface="Arial"/>
                <a:sym typeface="Arial"/>
              </a:defRPr>
            </a:lvl9pPr>
          </a:lstStyle>
          <a:p>
            <a:endParaRPr/>
          </a:p>
        </p:txBody>
      </p:sp>
      <p:sp>
        <p:nvSpPr>
          <p:cNvPr id="13" name="Google Shape;13;p15"/>
          <p:cNvSpPr txBox="1">
            <a:spLocks noGrp="1"/>
          </p:cNvSpPr>
          <p:nvPr>
            <p:ph type="sldNum" idx="12"/>
          </p:nvPr>
        </p:nvSpPr>
        <p:spPr>
          <a:xfrm>
            <a:off x="23578642" y="371476"/>
            <a:ext cx="652958" cy="771524"/>
          </a:xfrm>
          <a:prstGeom prst="rect">
            <a:avLst/>
          </a:prstGeom>
          <a:noFill/>
          <a:ln>
            <a:noFill/>
          </a:ln>
        </p:spPr>
        <p:txBody>
          <a:bodyPr spcFirstLastPara="1" wrap="square" lIns="91425" tIns="45700" rIns="91425" bIns="45700" anchor="ctr" anchorCtr="0">
            <a:noAutofit/>
          </a:bodyPr>
          <a:lstStyle>
            <a:lvl1pPr marL="0" marR="0" lvl="0" indent="0" algn="l" rtl="0">
              <a:spcBef>
                <a:spcPts val="0"/>
              </a:spcBef>
              <a:buNone/>
              <a:defRPr sz="1600" b="1" i="1" u="none" strike="noStrike" cap="none">
                <a:solidFill>
                  <a:srgbClr val="6E6259"/>
                </a:solidFill>
                <a:latin typeface="Arial"/>
                <a:ea typeface="Arial"/>
                <a:cs typeface="Arial"/>
                <a:sym typeface="Arial"/>
              </a:defRPr>
            </a:lvl1pPr>
            <a:lvl2pPr marL="0" marR="0" lvl="1" indent="0" algn="l" rtl="0">
              <a:spcBef>
                <a:spcPts val="0"/>
              </a:spcBef>
              <a:buNone/>
              <a:defRPr sz="1600" b="1" i="1" u="none" strike="noStrike" cap="none">
                <a:solidFill>
                  <a:srgbClr val="6E6259"/>
                </a:solidFill>
                <a:latin typeface="Arial"/>
                <a:ea typeface="Arial"/>
                <a:cs typeface="Arial"/>
                <a:sym typeface="Arial"/>
              </a:defRPr>
            </a:lvl2pPr>
            <a:lvl3pPr marL="0" marR="0" lvl="2" indent="0" algn="l" rtl="0">
              <a:spcBef>
                <a:spcPts val="0"/>
              </a:spcBef>
              <a:buNone/>
              <a:defRPr sz="1600" b="1" i="1" u="none" strike="noStrike" cap="none">
                <a:solidFill>
                  <a:srgbClr val="6E6259"/>
                </a:solidFill>
                <a:latin typeface="Arial"/>
                <a:ea typeface="Arial"/>
                <a:cs typeface="Arial"/>
                <a:sym typeface="Arial"/>
              </a:defRPr>
            </a:lvl3pPr>
            <a:lvl4pPr marL="0" marR="0" lvl="3" indent="0" algn="l" rtl="0">
              <a:spcBef>
                <a:spcPts val="0"/>
              </a:spcBef>
              <a:buNone/>
              <a:defRPr sz="1600" b="1" i="1" u="none" strike="noStrike" cap="none">
                <a:solidFill>
                  <a:srgbClr val="6E6259"/>
                </a:solidFill>
                <a:latin typeface="Arial"/>
                <a:ea typeface="Arial"/>
                <a:cs typeface="Arial"/>
                <a:sym typeface="Arial"/>
              </a:defRPr>
            </a:lvl4pPr>
            <a:lvl5pPr marL="0" marR="0" lvl="4" indent="0" algn="l" rtl="0">
              <a:spcBef>
                <a:spcPts val="0"/>
              </a:spcBef>
              <a:buNone/>
              <a:defRPr sz="1600" b="1" i="1" u="none" strike="noStrike" cap="none">
                <a:solidFill>
                  <a:srgbClr val="6E6259"/>
                </a:solidFill>
                <a:latin typeface="Arial"/>
                <a:ea typeface="Arial"/>
                <a:cs typeface="Arial"/>
                <a:sym typeface="Arial"/>
              </a:defRPr>
            </a:lvl5pPr>
            <a:lvl6pPr marL="0" marR="0" lvl="5" indent="0" algn="l" rtl="0">
              <a:spcBef>
                <a:spcPts val="0"/>
              </a:spcBef>
              <a:buNone/>
              <a:defRPr sz="1600" b="1" i="1" u="none" strike="noStrike" cap="none">
                <a:solidFill>
                  <a:srgbClr val="6E6259"/>
                </a:solidFill>
                <a:latin typeface="Arial"/>
                <a:ea typeface="Arial"/>
                <a:cs typeface="Arial"/>
                <a:sym typeface="Arial"/>
              </a:defRPr>
            </a:lvl6pPr>
            <a:lvl7pPr marL="0" marR="0" lvl="6" indent="0" algn="l" rtl="0">
              <a:spcBef>
                <a:spcPts val="0"/>
              </a:spcBef>
              <a:buNone/>
              <a:defRPr sz="1600" b="1" i="1" u="none" strike="noStrike" cap="none">
                <a:solidFill>
                  <a:srgbClr val="6E6259"/>
                </a:solidFill>
                <a:latin typeface="Arial"/>
                <a:ea typeface="Arial"/>
                <a:cs typeface="Arial"/>
                <a:sym typeface="Arial"/>
              </a:defRPr>
            </a:lvl7pPr>
            <a:lvl8pPr marL="0" marR="0" lvl="7" indent="0" algn="l" rtl="0">
              <a:spcBef>
                <a:spcPts val="0"/>
              </a:spcBef>
              <a:buNone/>
              <a:defRPr sz="1600" b="1" i="1" u="none" strike="noStrike" cap="none">
                <a:solidFill>
                  <a:srgbClr val="6E6259"/>
                </a:solidFill>
                <a:latin typeface="Arial"/>
                <a:ea typeface="Arial"/>
                <a:cs typeface="Arial"/>
                <a:sym typeface="Arial"/>
              </a:defRPr>
            </a:lvl8pPr>
            <a:lvl9pPr marL="0" marR="0" lvl="8" indent="0" algn="l" rtl="0">
              <a:spcBef>
                <a:spcPts val="0"/>
              </a:spcBef>
              <a:buNone/>
              <a:defRPr sz="1600" b="1" i="1" u="none" strike="noStrike" cap="none">
                <a:solidFill>
                  <a:srgbClr val="6E6259"/>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cxnSp>
        <p:nvCxnSpPr>
          <p:cNvPr id="14" name="Google Shape;14;p15"/>
          <p:cNvCxnSpPr/>
          <p:nvPr/>
        </p:nvCxnSpPr>
        <p:spPr>
          <a:xfrm rot="10800000" flipH="1">
            <a:off x="23332966" y="557461"/>
            <a:ext cx="81892" cy="517034"/>
          </a:xfrm>
          <a:prstGeom prst="straightConnector1">
            <a:avLst/>
          </a:prstGeom>
          <a:noFill/>
          <a:ln w="25400" cap="flat" cmpd="sng">
            <a:solidFill>
              <a:srgbClr val="F0EDEB"/>
            </a:solidFill>
            <a:prstDash val="solid"/>
            <a:miter lim="400000"/>
            <a:headEnd type="none" w="sm" len="sm"/>
            <a:tailEnd type="none" w="sm" len="sm"/>
          </a:ln>
        </p:spPr>
      </p:cxn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0.xml"/></Relationships>
</file>

<file path=ppt/slides/_rels/slide2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8.xml"/><Relationship Id="rId1" Type="http://schemas.openxmlformats.org/officeDocument/2006/relationships/slideLayout" Target="../slideLayouts/slideLayout12.xml"/><Relationship Id="rId6" Type="http://schemas.openxmlformats.org/officeDocument/2006/relationships/hyperlink" Target="mailto:suzanna.kelley@pinnacol.com" TargetMode="External"/><Relationship Id="rId5" Type="http://schemas.openxmlformats.org/officeDocument/2006/relationships/hyperlink" Target="mailto:eliseo.gonzalez@pinnacol.com" TargetMode="External"/><Relationship Id="rId4" Type="http://schemas.openxmlformats.org/officeDocument/2006/relationships/hyperlink" Target="mailto:liana.dyson@pinnacol.com" TargetMode="Externa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74"/>
        <p:cNvGrpSpPr/>
        <p:nvPr/>
      </p:nvGrpSpPr>
      <p:grpSpPr>
        <a:xfrm>
          <a:off x="0" y="0"/>
          <a:ext cx="0" cy="0"/>
          <a:chOff x="0" y="0"/>
          <a:chExt cx="0" cy="0"/>
        </a:xfrm>
      </p:grpSpPr>
      <p:pic>
        <p:nvPicPr>
          <p:cNvPr id="175" name="Google Shape;175;p1" descr="A person standing in a kitchen&#10;&#10;Description automatically generated"/>
          <p:cNvPicPr preferRelativeResize="0">
            <a:picLocks noGrp="1"/>
          </p:cNvPicPr>
          <p:nvPr>
            <p:ph type="pic" idx="2"/>
          </p:nvPr>
        </p:nvPicPr>
        <p:blipFill rotWithShape="1">
          <a:blip r:embed="rId3">
            <a:alphaModFix/>
          </a:blip>
          <a:srcRect l="3528" r="3529"/>
          <a:stretch/>
        </p:blipFill>
        <p:spPr>
          <a:xfrm>
            <a:off x="9925050" y="-78054"/>
            <a:ext cx="14458951" cy="13826712"/>
          </a:xfrm>
          <a:prstGeom prst="rect">
            <a:avLst/>
          </a:prstGeom>
          <a:noFill/>
          <a:ln>
            <a:noFill/>
          </a:ln>
        </p:spPr>
      </p:pic>
      <p:sp>
        <p:nvSpPr>
          <p:cNvPr id="176" name="Google Shape;176;p1"/>
          <p:cNvSpPr txBox="1">
            <a:spLocks noGrp="1"/>
          </p:cNvSpPr>
          <p:nvPr>
            <p:ph type="ctrTitle"/>
          </p:nvPr>
        </p:nvSpPr>
        <p:spPr>
          <a:xfrm>
            <a:off x="1903853" y="1985703"/>
            <a:ext cx="9392859" cy="3959472"/>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Clr>
                <a:schemeClr val="accent3"/>
              </a:buClr>
              <a:buSzPts val="7200"/>
              <a:buFont typeface="Arial"/>
              <a:buNone/>
            </a:pPr>
            <a:r>
              <a:rPr lang="en-US" sz="7200"/>
              <a:t>Demystifying The Claims Process</a:t>
            </a:r>
            <a:endParaRPr sz="7200"/>
          </a:p>
        </p:txBody>
      </p:sp>
      <p:sp>
        <p:nvSpPr>
          <p:cNvPr id="177" name="Google Shape;177;p1"/>
          <p:cNvSpPr txBox="1">
            <a:spLocks noGrp="1"/>
          </p:cNvSpPr>
          <p:nvPr>
            <p:ph type="body" idx="1"/>
          </p:nvPr>
        </p:nvSpPr>
        <p:spPr>
          <a:xfrm>
            <a:off x="1990723" y="6273800"/>
            <a:ext cx="3883200" cy="21573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SzPts val="4000"/>
              <a:buNone/>
            </a:pPr>
            <a:r>
              <a:rPr lang="en-US"/>
              <a:t>2024</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4" name="Google Shape;244;g26d61142ac9_0_7"/>
          <p:cNvSpPr>
            <a:spLocks noGrp="1"/>
          </p:cNvSpPr>
          <p:nvPr>
            <p:ph type="pic" idx="2"/>
          </p:nvPr>
        </p:nvSpPr>
        <p:spPr>
          <a:xfrm>
            <a:off x="1748975" y="0"/>
            <a:ext cx="10238400" cy="13716000"/>
          </a:xfrm>
          <a:prstGeom prst="parallelogram">
            <a:avLst>
              <a:gd name="adj" fmla="val 25000"/>
            </a:avLst>
          </a:prstGeom>
        </p:spPr>
        <p:txBody>
          <a:bodyPr spcFirstLastPara="1" wrap="square" lIns="91425" tIns="45700" rIns="91425" bIns="45700" anchor="t" anchorCtr="0">
            <a:noAutofit/>
          </a:bodyPr>
          <a:lstStyle/>
          <a:p>
            <a:pPr marL="0" lvl="0" indent="0" algn="l" rtl="0">
              <a:spcBef>
                <a:spcPts val="880"/>
              </a:spcBef>
              <a:spcAft>
                <a:spcPts val="0"/>
              </a:spcAft>
              <a:buNone/>
            </a:pPr>
            <a:r>
              <a:rPr lang="en-US" sz="5600"/>
              <a:t>Benefits an Injured Worker may be entitled to after an injury</a:t>
            </a:r>
            <a:endParaRPr sz="5600"/>
          </a:p>
        </p:txBody>
      </p:sp>
      <p:sp>
        <p:nvSpPr>
          <p:cNvPr id="245" name="Google Shape;245;g26d61142ac9_0_7"/>
          <p:cNvSpPr txBox="1">
            <a:spLocks noGrp="1"/>
          </p:cNvSpPr>
          <p:nvPr>
            <p:ph type="sldNum" idx="12"/>
          </p:nvPr>
        </p:nvSpPr>
        <p:spPr>
          <a:xfrm>
            <a:off x="23578642" y="371476"/>
            <a:ext cx="653100" cy="7716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Clr>
                <a:srgbClr val="000000"/>
              </a:buClr>
              <a:buFont typeface="Arial"/>
              <a:buNone/>
            </a:pPr>
            <a:fld id="{00000000-1234-1234-1234-123412341234}" type="slidenum">
              <a:rPr lang="en-US"/>
              <a:t>10</a:t>
            </a:fld>
            <a:endParaRPr/>
          </a:p>
        </p:txBody>
      </p:sp>
      <p:sp>
        <p:nvSpPr>
          <p:cNvPr id="246" name="Google Shape;246;g26d61142ac9_0_7"/>
          <p:cNvSpPr txBox="1">
            <a:spLocks noGrp="1"/>
          </p:cNvSpPr>
          <p:nvPr>
            <p:ph type="body" idx="3"/>
          </p:nvPr>
        </p:nvSpPr>
        <p:spPr>
          <a:xfrm>
            <a:off x="12396550" y="3518125"/>
            <a:ext cx="10772700" cy="8064300"/>
          </a:xfrm>
          <a:prstGeom prst="rect">
            <a:avLst/>
          </a:prstGeom>
        </p:spPr>
        <p:txBody>
          <a:bodyPr spcFirstLastPara="1" wrap="square" lIns="91425" tIns="45700" rIns="91425" bIns="45700" anchor="t" anchorCtr="0">
            <a:noAutofit/>
          </a:bodyPr>
          <a:lstStyle/>
          <a:p>
            <a:pPr marL="457200" lvl="0" indent="-565150" algn="l" rtl="0">
              <a:spcBef>
                <a:spcPts val="800"/>
              </a:spcBef>
              <a:spcAft>
                <a:spcPts val="0"/>
              </a:spcAft>
              <a:buSzPts val="5300"/>
              <a:buChar char="●"/>
            </a:pPr>
            <a:r>
              <a:rPr lang="en-US" sz="4300"/>
              <a:t>Lost wages </a:t>
            </a:r>
            <a:endParaRPr sz="4300"/>
          </a:p>
          <a:p>
            <a:pPr marL="914400" lvl="1" indent="-390525" algn="l" rtl="0">
              <a:spcBef>
                <a:spcPts val="0"/>
              </a:spcBef>
              <a:spcAft>
                <a:spcPts val="0"/>
              </a:spcAft>
              <a:buSzPts val="2550"/>
              <a:buChar char="○"/>
            </a:pPr>
            <a:r>
              <a:rPr lang="en-US" sz="4700"/>
              <a:t>Must miss more than 3 working shifts</a:t>
            </a:r>
            <a:endParaRPr sz="4700"/>
          </a:p>
          <a:p>
            <a:pPr marL="914400" lvl="1" indent="-390525" algn="l" rtl="0">
              <a:spcBef>
                <a:spcPts val="0"/>
              </a:spcBef>
              <a:spcAft>
                <a:spcPts val="0"/>
              </a:spcAft>
              <a:buSzPts val="2550"/>
              <a:buChar char="○"/>
            </a:pPr>
            <a:r>
              <a:rPr lang="en-US" sz="4700"/>
              <a:t>Paid at ⅔ the average weekly wage</a:t>
            </a:r>
            <a:endParaRPr sz="4700"/>
          </a:p>
          <a:p>
            <a:pPr marL="914400" lvl="1" indent="-390525" algn="l" rtl="0">
              <a:spcBef>
                <a:spcPts val="0"/>
              </a:spcBef>
              <a:spcAft>
                <a:spcPts val="0"/>
              </a:spcAft>
              <a:buSzPts val="2550"/>
              <a:buChar char="○"/>
            </a:pPr>
            <a:r>
              <a:rPr lang="en-US" sz="4700"/>
              <a:t>Non taxable</a:t>
            </a:r>
            <a:endParaRPr sz="4700"/>
          </a:p>
          <a:p>
            <a:pPr marL="457200" lvl="0" indent="-565150" algn="l" rtl="0">
              <a:spcBef>
                <a:spcPts val="0"/>
              </a:spcBef>
              <a:spcAft>
                <a:spcPts val="0"/>
              </a:spcAft>
              <a:buSzPts val="5300"/>
              <a:buChar char="●"/>
            </a:pPr>
            <a:r>
              <a:rPr lang="en-US" sz="4300"/>
              <a:t>Permanent Impairment</a:t>
            </a:r>
            <a:endParaRPr sz="4300"/>
          </a:p>
          <a:p>
            <a:pPr marL="914400" lvl="1" indent="-390525" algn="l" rtl="0">
              <a:spcBef>
                <a:spcPts val="0"/>
              </a:spcBef>
              <a:spcAft>
                <a:spcPts val="0"/>
              </a:spcAft>
              <a:buSzPts val="2550"/>
              <a:buChar char="○"/>
            </a:pPr>
            <a:r>
              <a:rPr lang="en-US" sz="4700"/>
              <a:t>Whole person vs. scheduled</a:t>
            </a:r>
            <a:endParaRPr sz="4700"/>
          </a:p>
          <a:p>
            <a:pPr marL="457200" lvl="0" indent="-565150" algn="l" rtl="0">
              <a:spcBef>
                <a:spcPts val="0"/>
              </a:spcBef>
              <a:spcAft>
                <a:spcPts val="0"/>
              </a:spcAft>
              <a:buSzPts val="5300"/>
              <a:buChar char="●"/>
            </a:pPr>
            <a:r>
              <a:rPr lang="en-US" sz="4300"/>
              <a:t>Fatal Benefits</a:t>
            </a:r>
            <a:endParaRPr sz="4300"/>
          </a:p>
          <a:p>
            <a:pPr marL="914400" lvl="1" indent="-390525" algn="l" rtl="0">
              <a:spcBef>
                <a:spcPts val="0"/>
              </a:spcBef>
              <a:spcAft>
                <a:spcPts val="0"/>
              </a:spcAft>
              <a:buSzPts val="2550"/>
              <a:buChar char="○"/>
            </a:pPr>
            <a:r>
              <a:rPr lang="en-US" sz="4700"/>
              <a:t>Funeral (up to state maximum)</a:t>
            </a:r>
            <a:endParaRPr sz="4700"/>
          </a:p>
          <a:p>
            <a:pPr marL="914400" lvl="1" indent="-390525" algn="l" rtl="0">
              <a:spcBef>
                <a:spcPts val="0"/>
              </a:spcBef>
              <a:spcAft>
                <a:spcPts val="0"/>
              </a:spcAft>
              <a:buSzPts val="2550"/>
              <a:buChar char="○"/>
            </a:pPr>
            <a:r>
              <a:rPr lang="en-US" sz="4700"/>
              <a:t>Dependent benefits</a:t>
            </a:r>
            <a:endParaRPr sz="4700"/>
          </a:p>
          <a:p>
            <a:pPr marL="457200" lvl="0" indent="-565150" algn="l" rtl="0">
              <a:spcBef>
                <a:spcPts val="0"/>
              </a:spcBef>
              <a:spcAft>
                <a:spcPts val="0"/>
              </a:spcAft>
              <a:buSzPts val="5300"/>
              <a:buChar char="●"/>
            </a:pPr>
            <a:r>
              <a:rPr lang="en-US" sz="4300"/>
              <a:t>Settlement</a:t>
            </a:r>
            <a:endParaRPr sz="43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51"/>
        <p:cNvGrpSpPr/>
        <p:nvPr/>
      </p:nvGrpSpPr>
      <p:grpSpPr>
        <a:xfrm>
          <a:off x="0" y="0"/>
          <a:ext cx="0" cy="0"/>
          <a:chOff x="0" y="0"/>
          <a:chExt cx="0" cy="0"/>
        </a:xfrm>
      </p:grpSpPr>
      <p:sp>
        <p:nvSpPr>
          <p:cNvPr id="252" name="Google Shape;252;g26d61142ac9_0_16"/>
          <p:cNvSpPr>
            <a:spLocks noGrp="1"/>
          </p:cNvSpPr>
          <p:nvPr>
            <p:ph type="pic" idx="2"/>
          </p:nvPr>
        </p:nvSpPr>
        <p:spPr>
          <a:xfrm>
            <a:off x="1748975" y="0"/>
            <a:ext cx="10238400" cy="13716000"/>
          </a:xfrm>
          <a:prstGeom prst="parallelogram">
            <a:avLst>
              <a:gd name="adj" fmla="val 25000"/>
            </a:avLst>
          </a:prstGeom>
        </p:spPr>
        <p:txBody>
          <a:bodyPr spcFirstLastPara="1" wrap="square" lIns="91425" tIns="45700" rIns="91425" bIns="45700" anchor="t" anchorCtr="0">
            <a:noAutofit/>
          </a:bodyPr>
          <a:lstStyle/>
          <a:p>
            <a:pPr marL="0" lvl="0" indent="0" algn="l" rtl="0">
              <a:spcBef>
                <a:spcPts val="880"/>
              </a:spcBef>
              <a:spcAft>
                <a:spcPts val="0"/>
              </a:spcAft>
              <a:buNone/>
            </a:pPr>
            <a:r>
              <a:rPr lang="en-US" sz="5600"/>
              <a:t>Benefits an Injured Worker may be entitled to after an injury</a:t>
            </a:r>
            <a:endParaRPr sz="5600"/>
          </a:p>
        </p:txBody>
      </p:sp>
      <p:sp>
        <p:nvSpPr>
          <p:cNvPr id="253" name="Google Shape;253;g26d61142ac9_0_16"/>
          <p:cNvSpPr txBox="1">
            <a:spLocks noGrp="1"/>
          </p:cNvSpPr>
          <p:nvPr>
            <p:ph type="sldNum" idx="12"/>
          </p:nvPr>
        </p:nvSpPr>
        <p:spPr>
          <a:xfrm>
            <a:off x="23578642" y="371476"/>
            <a:ext cx="653100" cy="7716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None/>
            </a:pPr>
            <a:fld id="{00000000-1234-1234-1234-123412341234}" type="slidenum">
              <a:rPr lang="en-US"/>
              <a:t>11</a:t>
            </a:fld>
            <a:endParaRPr/>
          </a:p>
        </p:txBody>
      </p:sp>
      <p:sp>
        <p:nvSpPr>
          <p:cNvPr id="254" name="Google Shape;254;g26d61142ac9_0_16"/>
          <p:cNvSpPr txBox="1">
            <a:spLocks noGrp="1"/>
          </p:cNvSpPr>
          <p:nvPr>
            <p:ph type="body" idx="3"/>
          </p:nvPr>
        </p:nvSpPr>
        <p:spPr>
          <a:xfrm>
            <a:off x="12396550" y="3518125"/>
            <a:ext cx="10772700" cy="8064300"/>
          </a:xfrm>
          <a:prstGeom prst="rect">
            <a:avLst/>
          </a:prstGeom>
        </p:spPr>
        <p:txBody>
          <a:bodyPr spcFirstLastPara="1" wrap="square" lIns="91425" tIns="45700" rIns="91425" bIns="45700" anchor="t" anchorCtr="0">
            <a:noAutofit/>
          </a:bodyPr>
          <a:lstStyle/>
          <a:p>
            <a:pPr marL="457200" lvl="0" indent="-590550" algn="l" rtl="0">
              <a:spcBef>
                <a:spcPts val="800"/>
              </a:spcBef>
              <a:spcAft>
                <a:spcPts val="0"/>
              </a:spcAft>
              <a:buSzPts val="5700"/>
              <a:buChar char="●"/>
            </a:pPr>
            <a:r>
              <a:rPr lang="en-US" sz="4700"/>
              <a:t>Medical Benefits</a:t>
            </a:r>
            <a:endParaRPr sz="4700"/>
          </a:p>
          <a:p>
            <a:pPr marL="914400" lvl="1" indent="-527050" algn="l" rtl="0">
              <a:spcBef>
                <a:spcPts val="0"/>
              </a:spcBef>
              <a:spcAft>
                <a:spcPts val="0"/>
              </a:spcAft>
              <a:buSzPts val="4700"/>
              <a:buChar char="○"/>
            </a:pPr>
            <a:r>
              <a:rPr lang="en-US" sz="4700"/>
              <a:t>Paid per Colorado WC Fee Schedule or network rate</a:t>
            </a:r>
            <a:endParaRPr sz="4700"/>
          </a:p>
          <a:p>
            <a:pPr marL="914400" lvl="1" indent="-527050" algn="l" rtl="0">
              <a:spcBef>
                <a:spcPts val="0"/>
              </a:spcBef>
              <a:spcAft>
                <a:spcPts val="0"/>
              </a:spcAft>
              <a:buSzPts val="4700"/>
              <a:buChar char="○"/>
            </a:pPr>
            <a:r>
              <a:rPr lang="en-US" sz="4700"/>
              <a:t>IW never pays balance</a:t>
            </a:r>
            <a:endParaRPr sz="4700"/>
          </a:p>
          <a:p>
            <a:pPr marL="457200" lvl="0" indent="-527050" algn="l" rtl="0">
              <a:spcBef>
                <a:spcPts val="0"/>
              </a:spcBef>
              <a:spcAft>
                <a:spcPts val="0"/>
              </a:spcAft>
              <a:buSzPts val="4700"/>
              <a:buChar char="●"/>
            </a:pPr>
            <a:r>
              <a:rPr lang="en-US" sz="4700"/>
              <a:t>Mileage</a:t>
            </a:r>
            <a:endParaRPr sz="4700"/>
          </a:p>
          <a:p>
            <a:pPr marL="457200" lvl="0" indent="-527050" algn="l" rtl="0">
              <a:spcBef>
                <a:spcPts val="0"/>
              </a:spcBef>
              <a:spcAft>
                <a:spcPts val="0"/>
              </a:spcAft>
              <a:buSzPts val="4700"/>
              <a:buChar char="●"/>
            </a:pPr>
            <a:r>
              <a:rPr lang="en-US" sz="4700"/>
              <a:t>Pharmacy</a:t>
            </a:r>
            <a:endParaRPr sz="4700"/>
          </a:p>
          <a:p>
            <a:pPr marL="0" lvl="0" indent="0" algn="l" rtl="0">
              <a:spcBef>
                <a:spcPts val="800"/>
              </a:spcBef>
              <a:spcAft>
                <a:spcPts val="0"/>
              </a:spcAft>
              <a:buNone/>
            </a:pPr>
            <a:endParaRPr sz="43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59"/>
        <p:cNvGrpSpPr/>
        <p:nvPr/>
      </p:nvGrpSpPr>
      <p:grpSpPr>
        <a:xfrm>
          <a:off x="0" y="0"/>
          <a:ext cx="0" cy="0"/>
          <a:chOff x="0" y="0"/>
          <a:chExt cx="0" cy="0"/>
        </a:xfrm>
      </p:grpSpPr>
      <p:sp>
        <p:nvSpPr>
          <p:cNvPr id="260" name="Google Shape;260;g26d61142ac9_0_24"/>
          <p:cNvSpPr txBox="1">
            <a:spLocks noGrp="1"/>
          </p:cNvSpPr>
          <p:nvPr>
            <p:ph type="body" idx="1"/>
          </p:nvPr>
        </p:nvSpPr>
        <p:spPr>
          <a:xfrm>
            <a:off x="2353579" y="8708572"/>
            <a:ext cx="15538200" cy="816300"/>
          </a:xfrm>
          <a:prstGeom prst="rect">
            <a:avLst/>
          </a:prstGeom>
        </p:spPr>
        <p:txBody>
          <a:bodyPr spcFirstLastPara="1" wrap="square" lIns="91425" tIns="45700" rIns="91425" bIns="45700" anchor="t" anchorCtr="0">
            <a:noAutofit/>
          </a:bodyPr>
          <a:lstStyle/>
          <a:p>
            <a:pPr marL="0" lvl="0" indent="0" algn="l" rtl="0">
              <a:spcBef>
                <a:spcPts val="1000"/>
              </a:spcBef>
              <a:spcAft>
                <a:spcPts val="0"/>
              </a:spcAft>
              <a:buNone/>
            </a:pPr>
            <a:r>
              <a:rPr lang="en-US"/>
              <a:t>Myths vs. Facts</a:t>
            </a:r>
            <a:endParaRPr/>
          </a:p>
        </p:txBody>
      </p:sp>
      <p:sp>
        <p:nvSpPr>
          <p:cNvPr id="261" name="Google Shape;261;g26d61142ac9_0_24"/>
          <p:cNvSpPr txBox="1">
            <a:spLocks noGrp="1"/>
          </p:cNvSpPr>
          <p:nvPr>
            <p:ph type="title"/>
          </p:nvPr>
        </p:nvSpPr>
        <p:spPr>
          <a:xfrm>
            <a:off x="2353578" y="2819401"/>
            <a:ext cx="15538200" cy="53340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None/>
            </a:pPr>
            <a:r>
              <a:rPr lang="en-US"/>
              <a:t>Managing Costs On A Claim</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66"/>
        <p:cNvGrpSpPr/>
        <p:nvPr/>
      </p:nvGrpSpPr>
      <p:grpSpPr>
        <a:xfrm>
          <a:off x="0" y="0"/>
          <a:ext cx="0" cy="0"/>
          <a:chOff x="0" y="0"/>
          <a:chExt cx="0" cy="0"/>
        </a:xfrm>
      </p:grpSpPr>
      <p:sp>
        <p:nvSpPr>
          <p:cNvPr id="267" name="Google Shape;267;p6"/>
          <p:cNvSpPr txBox="1">
            <a:spLocks noGrp="1"/>
          </p:cNvSpPr>
          <p:nvPr>
            <p:ph type="ftr" idx="11"/>
          </p:nvPr>
        </p:nvSpPr>
        <p:spPr>
          <a:xfrm>
            <a:off x="14478000" y="371476"/>
            <a:ext cx="8691182" cy="771524"/>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r>
              <a:rPr lang="en-US"/>
              <a:t>PRESENTATION TITLE HERE TOP RIGHT</a:t>
            </a:r>
            <a:endParaRPr/>
          </a:p>
        </p:txBody>
      </p:sp>
      <p:sp>
        <p:nvSpPr>
          <p:cNvPr id="268" name="Google Shape;268;p6"/>
          <p:cNvSpPr txBox="1">
            <a:spLocks noGrp="1"/>
          </p:cNvSpPr>
          <p:nvPr>
            <p:ph type="sldNum" idx="12"/>
          </p:nvPr>
        </p:nvSpPr>
        <p:spPr>
          <a:xfrm>
            <a:off x="23578642" y="371476"/>
            <a:ext cx="652958" cy="771524"/>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fld id="{00000000-1234-1234-1234-123412341234}" type="slidenum">
              <a:rPr lang="en-US"/>
              <a:t>13</a:t>
            </a:fld>
            <a:endParaRPr/>
          </a:p>
        </p:txBody>
      </p:sp>
      <p:sp>
        <p:nvSpPr>
          <p:cNvPr id="269" name="Google Shape;269;p6"/>
          <p:cNvSpPr txBox="1"/>
          <p:nvPr/>
        </p:nvSpPr>
        <p:spPr>
          <a:xfrm>
            <a:off x="7386925" y="2738200"/>
            <a:ext cx="8691300" cy="2748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8800">
                <a:solidFill>
                  <a:srgbClr val="70AABF"/>
                </a:solidFill>
              </a:rPr>
              <a:t>Myth #3</a:t>
            </a:r>
            <a:endParaRPr sz="8800">
              <a:solidFill>
                <a:srgbClr val="70AABF"/>
              </a:solidFill>
            </a:endParaRPr>
          </a:p>
          <a:p>
            <a:pPr marL="0" lvl="0" indent="0" algn="l" rtl="0">
              <a:spcBef>
                <a:spcPts val="0"/>
              </a:spcBef>
              <a:spcAft>
                <a:spcPts val="0"/>
              </a:spcAft>
              <a:buNone/>
            </a:pPr>
            <a:endParaRPr sz="4400">
              <a:solidFill>
                <a:schemeClr val="dk2"/>
              </a:solidFill>
            </a:endParaRPr>
          </a:p>
          <a:p>
            <a:pPr marL="0" lvl="0" indent="0" algn="l" rtl="0">
              <a:spcBef>
                <a:spcPts val="0"/>
              </a:spcBef>
              <a:spcAft>
                <a:spcPts val="0"/>
              </a:spcAft>
              <a:buNone/>
            </a:pPr>
            <a:r>
              <a:rPr lang="en-US" sz="5600">
                <a:solidFill>
                  <a:schemeClr val="dk2"/>
                </a:solidFill>
              </a:rPr>
              <a:t>All medical care for WC will cost the same</a:t>
            </a:r>
            <a:endParaRPr sz="5600">
              <a:solidFill>
                <a:schemeClr val="dk2"/>
              </a:solidFill>
            </a:endParaRPr>
          </a:p>
        </p:txBody>
      </p:sp>
      <p:sp>
        <p:nvSpPr>
          <p:cNvPr id="270" name="Google Shape;270;p6"/>
          <p:cNvSpPr txBox="1"/>
          <p:nvPr/>
        </p:nvSpPr>
        <p:spPr>
          <a:xfrm>
            <a:off x="7386925" y="8372275"/>
            <a:ext cx="11267400" cy="4060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5600">
                <a:solidFill>
                  <a:schemeClr val="dk2"/>
                </a:solidFill>
              </a:rPr>
              <a:t>Fact: Not all providers bill the same with the same amounts. </a:t>
            </a:r>
            <a:endParaRPr sz="5600">
              <a:solidFill>
                <a:schemeClr val="dk2"/>
              </a:solidFill>
            </a:endParaRPr>
          </a:p>
          <a:p>
            <a:pPr marL="0" lvl="0" indent="0" algn="l" rtl="0">
              <a:spcBef>
                <a:spcPts val="0"/>
              </a:spcBef>
              <a:spcAft>
                <a:spcPts val="0"/>
              </a:spcAft>
              <a:buNone/>
            </a:pPr>
            <a:endParaRPr sz="4400">
              <a:solidFill>
                <a:schemeClr val="dk2"/>
              </a:solidFill>
            </a:endParaRPr>
          </a:p>
          <a:p>
            <a:pPr marL="0" lvl="0" indent="0" algn="l" rtl="0">
              <a:spcBef>
                <a:spcPts val="0"/>
              </a:spcBef>
              <a:spcAft>
                <a:spcPts val="0"/>
              </a:spcAft>
              <a:buNone/>
            </a:pPr>
            <a:endParaRPr sz="4400">
              <a:solidFill>
                <a:schemeClr val="dk2"/>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75"/>
        <p:cNvGrpSpPr/>
        <p:nvPr/>
      </p:nvGrpSpPr>
      <p:grpSpPr>
        <a:xfrm>
          <a:off x="0" y="0"/>
          <a:ext cx="0" cy="0"/>
          <a:chOff x="0" y="0"/>
          <a:chExt cx="0" cy="0"/>
        </a:xfrm>
      </p:grpSpPr>
      <p:sp>
        <p:nvSpPr>
          <p:cNvPr id="276" name="Google Shape;276;g26f70ddd31d_0_0"/>
          <p:cNvSpPr txBox="1">
            <a:spLocks noGrp="1"/>
          </p:cNvSpPr>
          <p:nvPr>
            <p:ph type="body" idx="1"/>
          </p:nvPr>
        </p:nvSpPr>
        <p:spPr>
          <a:xfrm>
            <a:off x="4724400" y="4343400"/>
            <a:ext cx="17830800" cy="8915400"/>
          </a:xfrm>
          <a:prstGeom prst="rect">
            <a:avLst/>
          </a:prstGeom>
        </p:spPr>
        <p:txBody>
          <a:bodyPr spcFirstLastPara="1" wrap="square" lIns="91425" tIns="45700" rIns="91425" bIns="45700" anchor="t" anchorCtr="0">
            <a:normAutofit/>
          </a:bodyPr>
          <a:lstStyle/>
          <a:p>
            <a:pPr marL="457200" lvl="0" indent="-577850" algn="l" rtl="0">
              <a:spcBef>
                <a:spcPts val="880"/>
              </a:spcBef>
              <a:spcAft>
                <a:spcPts val="0"/>
              </a:spcAft>
              <a:buSzPts val="5500"/>
              <a:buChar char="●"/>
            </a:pPr>
            <a:r>
              <a:rPr lang="en-US"/>
              <a:t>Report any claims immediately, or within 24 hours</a:t>
            </a:r>
            <a:endParaRPr/>
          </a:p>
          <a:p>
            <a:pPr marL="457200" lvl="0" indent="-577850" algn="l" rtl="0">
              <a:spcBef>
                <a:spcPts val="0"/>
              </a:spcBef>
              <a:spcAft>
                <a:spcPts val="0"/>
              </a:spcAft>
              <a:buSzPts val="5500"/>
              <a:buChar char="●"/>
            </a:pPr>
            <a:r>
              <a:rPr lang="en-US"/>
              <a:t>Choose your designated providers</a:t>
            </a:r>
            <a:endParaRPr/>
          </a:p>
          <a:p>
            <a:pPr marL="914400" lvl="1" indent="-371475" algn="l" rtl="0">
              <a:spcBef>
                <a:spcPts val="0"/>
              </a:spcBef>
              <a:spcAft>
                <a:spcPts val="0"/>
              </a:spcAft>
              <a:buSzPts val="2250"/>
              <a:buChar char="○"/>
            </a:pPr>
            <a:r>
              <a:rPr lang="en-US"/>
              <a:t>Ensure IW is given DP list as soon as claim is reported</a:t>
            </a:r>
            <a:endParaRPr/>
          </a:p>
          <a:p>
            <a:pPr marL="457200" lvl="0" indent="-577850" algn="l" rtl="0">
              <a:spcBef>
                <a:spcPts val="0"/>
              </a:spcBef>
              <a:spcAft>
                <a:spcPts val="0"/>
              </a:spcAft>
              <a:buSzPts val="5500"/>
              <a:buChar char="●"/>
            </a:pPr>
            <a:r>
              <a:rPr lang="en-US"/>
              <a:t>Create a modified duty program</a:t>
            </a:r>
            <a:endParaRPr/>
          </a:p>
          <a:p>
            <a:pPr marL="914400" lvl="1" indent="-371475" algn="l" rtl="0">
              <a:spcBef>
                <a:spcPts val="0"/>
              </a:spcBef>
              <a:spcAft>
                <a:spcPts val="0"/>
              </a:spcAft>
              <a:buSzPts val="2250"/>
              <a:buChar char="○"/>
            </a:pPr>
            <a:r>
              <a:rPr lang="en-US"/>
              <a:t>Beneficial if created before an injury occurs</a:t>
            </a:r>
            <a:endParaRPr/>
          </a:p>
          <a:p>
            <a:pPr marL="914400" lvl="1" indent="-371475" algn="l" rtl="0">
              <a:spcBef>
                <a:spcPts val="0"/>
              </a:spcBef>
              <a:spcAft>
                <a:spcPts val="0"/>
              </a:spcAft>
              <a:buSzPts val="2250"/>
              <a:buChar char="○"/>
            </a:pPr>
            <a:r>
              <a:rPr lang="en-US"/>
              <a:t>Communicate with providers that you have modified duty available</a:t>
            </a:r>
            <a:endParaRPr/>
          </a:p>
          <a:p>
            <a:pPr marL="457200" lvl="0" indent="-577850" algn="l" rtl="0">
              <a:spcBef>
                <a:spcPts val="0"/>
              </a:spcBef>
              <a:spcAft>
                <a:spcPts val="0"/>
              </a:spcAft>
              <a:buSzPts val="5500"/>
              <a:buChar char="●"/>
            </a:pPr>
            <a:r>
              <a:rPr lang="en-US"/>
              <a:t>Notify Pinnacol of any changes in work status or medical status</a:t>
            </a:r>
            <a:endParaRPr/>
          </a:p>
          <a:p>
            <a:pPr marL="457200" lvl="0" indent="-577850" algn="l" rtl="0">
              <a:spcBef>
                <a:spcPts val="0"/>
              </a:spcBef>
              <a:spcAft>
                <a:spcPts val="0"/>
              </a:spcAft>
              <a:buSzPts val="5500"/>
              <a:buChar char="●"/>
            </a:pPr>
            <a:r>
              <a:rPr lang="en-US"/>
              <a:t>Keep in contact with your injured employee</a:t>
            </a:r>
            <a:endParaRPr/>
          </a:p>
          <a:p>
            <a:pPr marL="457200" lvl="0" indent="0" algn="l" rtl="0">
              <a:spcBef>
                <a:spcPts val="880"/>
              </a:spcBef>
              <a:spcAft>
                <a:spcPts val="0"/>
              </a:spcAft>
              <a:buNone/>
            </a:pPr>
            <a:endParaRPr/>
          </a:p>
        </p:txBody>
      </p:sp>
      <p:sp>
        <p:nvSpPr>
          <p:cNvPr id="277" name="Google Shape;277;g26f70ddd31d_0_0"/>
          <p:cNvSpPr txBox="1">
            <a:spLocks noGrp="1"/>
          </p:cNvSpPr>
          <p:nvPr>
            <p:ph type="title"/>
          </p:nvPr>
        </p:nvSpPr>
        <p:spPr>
          <a:xfrm>
            <a:off x="4724399" y="2057400"/>
            <a:ext cx="17830800" cy="20193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None/>
            </a:pPr>
            <a:r>
              <a:rPr lang="en-US"/>
              <a:t>Managing Costs on a Claim</a:t>
            </a:r>
            <a:endParaRPr/>
          </a:p>
        </p:txBody>
      </p:sp>
      <p:sp>
        <p:nvSpPr>
          <p:cNvPr id="278" name="Google Shape;278;g26f70ddd31d_0_0"/>
          <p:cNvSpPr txBox="1">
            <a:spLocks noGrp="1"/>
          </p:cNvSpPr>
          <p:nvPr>
            <p:ph type="sldNum" idx="12"/>
          </p:nvPr>
        </p:nvSpPr>
        <p:spPr>
          <a:xfrm>
            <a:off x="23578642" y="371476"/>
            <a:ext cx="653100" cy="7716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Clr>
                <a:srgbClr val="000000"/>
              </a:buClr>
              <a:buFont typeface="Arial"/>
              <a:buNone/>
            </a:pPr>
            <a:fld id="{00000000-1234-1234-1234-123412341234}" type="slidenum">
              <a:rPr lang="en-US"/>
              <a:t>14</a:t>
            </a:fld>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83"/>
        <p:cNvGrpSpPr/>
        <p:nvPr/>
      </p:nvGrpSpPr>
      <p:grpSpPr>
        <a:xfrm>
          <a:off x="0" y="0"/>
          <a:ext cx="0" cy="0"/>
          <a:chOff x="0" y="0"/>
          <a:chExt cx="0" cy="0"/>
        </a:xfrm>
      </p:grpSpPr>
      <p:sp>
        <p:nvSpPr>
          <p:cNvPr id="284" name="Google Shape;284;g26d61142ac9_0_40"/>
          <p:cNvSpPr txBox="1">
            <a:spLocks noGrp="1"/>
          </p:cNvSpPr>
          <p:nvPr>
            <p:ph type="body" idx="1"/>
          </p:nvPr>
        </p:nvSpPr>
        <p:spPr>
          <a:xfrm>
            <a:off x="2353579" y="8708572"/>
            <a:ext cx="15538200" cy="816300"/>
          </a:xfrm>
          <a:prstGeom prst="rect">
            <a:avLst/>
          </a:prstGeom>
        </p:spPr>
        <p:txBody>
          <a:bodyPr spcFirstLastPara="1" wrap="square" lIns="91425" tIns="45700" rIns="91425" bIns="45700" anchor="t" anchorCtr="0">
            <a:noAutofit/>
          </a:bodyPr>
          <a:lstStyle/>
          <a:p>
            <a:pPr marL="0" lvl="0" indent="0" algn="l" rtl="0">
              <a:spcBef>
                <a:spcPts val="1000"/>
              </a:spcBef>
              <a:spcAft>
                <a:spcPts val="0"/>
              </a:spcAft>
              <a:buNone/>
            </a:pPr>
            <a:r>
              <a:rPr lang="en-US"/>
              <a:t>Myth vs. Fact</a:t>
            </a:r>
            <a:endParaRPr/>
          </a:p>
        </p:txBody>
      </p:sp>
      <p:sp>
        <p:nvSpPr>
          <p:cNvPr id="285" name="Google Shape;285;g26d61142ac9_0_40"/>
          <p:cNvSpPr txBox="1">
            <a:spLocks noGrp="1"/>
          </p:cNvSpPr>
          <p:nvPr>
            <p:ph type="title"/>
          </p:nvPr>
        </p:nvSpPr>
        <p:spPr>
          <a:xfrm>
            <a:off x="2353578" y="2819401"/>
            <a:ext cx="15538200" cy="53340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None/>
            </a:pPr>
            <a:r>
              <a:rPr lang="en-US"/>
              <a:t>Closing a Claim</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90"/>
        <p:cNvGrpSpPr/>
        <p:nvPr/>
      </p:nvGrpSpPr>
      <p:grpSpPr>
        <a:xfrm>
          <a:off x="0" y="0"/>
          <a:ext cx="0" cy="0"/>
          <a:chOff x="0" y="0"/>
          <a:chExt cx="0" cy="0"/>
        </a:xfrm>
      </p:grpSpPr>
      <p:sp>
        <p:nvSpPr>
          <p:cNvPr id="291" name="Google Shape;291;g26f70ddd31d_0_9"/>
          <p:cNvSpPr txBox="1">
            <a:spLocks noGrp="1"/>
          </p:cNvSpPr>
          <p:nvPr>
            <p:ph type="body" idx="1"/>
          </p:nvPr>
        </p:nvSpPr>
        <p:spPr>
          <a:xfrm>
            <a:off x="4724400" y="5377900"/>
            <a:ext cx="19507200" cy="7532100"/>
          </a:xfrm>
          <a:prstGeom prst="rect">
            <a:avLst/>
          </a:prstGeom>
        </p:spPr>
        <p:txBody>
          <a:bodyPr spcFirstLastPara="1" wrap="square" lIns="91425" tIns="45700" rIns="91425" bIns="45700" anchor="t" anchorCtr="0">
            <a:normAutofit lnSpcReduction="20000"/>
          </a:bodyPr>
          <a:lstStyle/>
          <a:p>
            <a:pPr marL="0" lvl="0" indent="0" algn="l" rtl="0">
              <a:spcBef>
                <a:spcPts val="880"/>
              </a:spcBef>
              <a:spcAft>
                <a:spcPts val="0"/>
              </a:spcAft>
              <a:buNone/>
            </a:pPr>
            <a:r>
              <a:rPr lang="en-US" sz="5124"/>
              <a:t>FACT: A release from medical care does not always signify closure of the claim.</a:t>
            </a:r>
            <a:endParaRPr sz="5124"/>
          </a:p>
          <a:p>
            <a:pPr marL="914400" lvl="0" indent="-623844" algn="l" rtl="0">
              <a:spcBef>
                <a:spcPts val="880"/>
              </a:spcBef>
              <a:spcAft>
                <a:spcPts val="0"/>
              </a:spcAft>
              <a:buSzPts val="6224"/>
              <a:buChar char="●"/>
            </a:pPr>
            <a:r>
              <a:rPr lang="en-US" sz="5124"/>
              <a:t>The provider must place the IW at Maximum Medical Improvement</a:t>
            </a:r>
            <a:endParaRPr sz="5124"/>
          </a:p>
          <a:p>
            <a:pPr marL="914400" lvl="0" indent="-623844" algn="l" rtl="0">
              <a:spcBef>
                <a:spcPts val="0"/>
              </a:spcBef>
              <a:spcAft>
                <a:spcPts val="0"/>
              </a:spcAft>
              <a:buSzPts val="6224"/>
              <a:buChar char="●"/>
            </a:pPr>
            <a:r>
              <a:rPr lang="en-US" sz="5124"/>
              <a:t>The provider must address permanent impairment</a:t>
            </a:r>
            <a:endParaRPr sz="5124"/>
          </a:p>
          <a:p>
            <a:pPr marL="914400" lvl="0" indent="-623844" algn="l" rtl="0">
              <a:spcBef>
                <a:spcPts val="0"/>
              </a:spcBef>
              <a:spcAft>
                <a:spcPts val="0"/>
              </a:spcAft>
              <a:buSzPts val="6224"/>
              <a:buChar char="●"/>
            </a:pPr>
            <a:r>
              <a:rPr lang="en-US" sz="5124"/>
              <a:t>A Final Admission may be required</a:t>
            </a:r>
            <a:endParaRPr sz="5124"/>
          </a:p>
          <a:p>
            <a:pPr marL="1371600" lvl="1" indent="-417469" algn="l" rtl="0">
              <a:spcBef>
                <a:spcPts val="0"/>
              </a:spcBef>
              <a:spcAft>
                <a:spcPts val="0"/>
              </a:spcAft>
              <a:buSzPts val="2974"/>
              <a:buChar char="○"/>
            </a:pPr>
            <a:r>
              <a:rPr lang="en-US" sz="5124"/>
              <a:t>IW has an objection period</a:t>
            </a:r>
            <a:endParaRPr sz="5124"/>
          </a:p>
          <a:p>
            <a:pPr marL="914400" lvl="0" indent="-623844" algn="l" rtl="0">
              <a:spcBef>
                <a:spcPts val="0"/>
              </a:spcBef>
              <a:spcAft>
                <a:spcPts val="0"/>
              </a:spcAft>
              <a:buSzPts val="6224"/>
              <a:buChar char="●"/>
            </a:pPr>
            <a:r>
              <a:rPr lang="en-US" sz="5124"/>
              <a:t>Ongoing, or maintenance medical care may be required</a:t>
            </a:r>
            <a:endParaRPr sz="5124"/>
          </a:p>
          <a:p>
            <a:pPr marL="914400" lvl="0" indent="-623844" algn="l" rtl="0">
              <a:spcBef>
                <a:spcPts val="0"/>
              </a:spcBef>
              <a:spcAft>
                <a:spcPts val="0"/>
              </a:spcAft>
              <a:buSzPts val="6224"/>
              <a:buChar char="●"/>
            </a:pPr>
            <a:r>
              <a:rPr lang="en-US" sz="5124"/>
              <a:t>A settled claim is a closed claim! </a:t>
            </a:r>
            <a:endParaRPr sz="5124"/>
          </a:p>
          <a:p>
            <a:pPr marL="0" lvl="0" indent="0" algn="l" rtl="0">
              <a:spcBef>
                <a:spcPts val="880"/>
              </a:spcBef>
              <a:spcAft>
                <a:spcPts val="0"/>
              </a:spcAft>
              <a:buNone/>
            </a:pPr>
            <a:endParaRPr/>
          </a:p>
        </p:txBody>
      </p:sp>
      <p:sp>
        <p:nvSpPr>
          <p:cNvPr id="292" name="Google Shape;292;g26f70ddd31d_0_9"/>
          <p:cNvSpPr txBox="1">
            <a:spLocks noGrp="1"/>
          </p:cNvSpPr>
          <p:nvPr>
            <p:ph type="title"/>
          </p:nvPr>
        </p:nvSpPr>
        <p:spPr>
          <a:xfrm>
            <a:off x="4724399" y="2057400"/>
            <a:ext cx="17830800" cy="20193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None/>
            </a:pPr>
            <a:r>
              <a:rPr lang="en-US" sz="7700"/>
              <a:t>Myth #4:  My employee has been released from medical care, their claim can now be closed</a:t>
            </a:r>
            <a:endParaRPr sz="7700"/>
          </a:p>
        </p:txBody>
      </p:sp>
      <p:sp>
        <p:nvSpPr>
          <p:cNvPr id="293" name="Google Shape;293;g26f70ddd31d_0_9"/>
          <p:cNvSpPr txBox="1">
            <a:spLocks noGrp="1"/>
          </p:cNvSpPr>
          <p:nvPr>
            <p:ph type="sldNum" idx="12"/>
          </p:nvPr>
        </p:nvSpPr>
        <p:spPr>
          <a:xfrm>
            <a:off x="23578642" y="371476"/>
            <a:ext cx="653100" cy="7716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Clr>
                <a:srgbClr val="000000"/>
              </a:buClr>
              <a:buFont typeface="Arial"/>
              <a:buNone/>
            </a:pPr>
            <a:fld id="{00000000-1234-1234-1234-123412341234}" type="slidenum">
              <a:rPr lang="en-US"/>
              <a:t>16</a:t>
            </a:fld>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98"/>
        <p:cNvGrpSpPr/>
        <p:nvPr/>
      </p:nvGrpSpPr>
      <p:grpSpPr>
        <a:xfrm>
          <a:off x="0" y="0"/>
          <a:ext cx="0" cy="0"/>
          <a:chOff x="0" y="0"/>
          <a:chExt cx="0" cy="0"/>
        </a:xfrm>
      </p:grpSpPr>
      <p:sp>
        <p:nvSpPr>
          <p:cNvPr id="299" name="Google Shape;299;g26f70ddd31d_0_16"/>
          <p:cNvSpPr txBox="1">
            <a:spLocks noGrp="1"/>
          </p:cNvSpPr>
          <p:nvPr>
            <p:ph type="body" idx="1"/>
          </p:nvPr>
        </p:nvSpPr>
        <p:spPr>
          <a:xfrm>
            <a:off x="4724400" y="4343400"/>
            <a:ext cx="17830800" cy="8915400"/>
          </a:xfrm>
          <a:prstGeom prst="rect">
            <a:avLst/>
          </a:prstGeom>
        </p:spPr>
        <p:txBody>
          <a:bodyPr spcFirstLastPara="1" wrap="square" lIns="91425" tIns="45700" rIns="91425" bIns="45700" anchor="t" anchorCtr="0">
            <a:normAutofit/>
          </a:bodyPr>
          <a:lstStyle/>
          <a:p>
            <a:pPr marL="0" lvl="0" indent="0" algn="l" rtl="0">
              <a:spcBef>
                <a:spcPts val="880"/>
              </a:spcBef>
              <a:spcAft>
                <a:spcPts val="0"/>
              </a:spcAft>
              <a:buNone/>
            </a:pPr>
            <a:r>
              <a:rPr lang="en-US" b="1"/>
              <a:t>Closure:</a:t>
            </a:r>
            <a:r>
              <a:rPr lang="en-US"/>
              <a:t> The injured worker has reached maximum medical improvement (MMI) and the claim is administratively closed.</a:t>
            </a:r>
            <a:endParaRPr/>
          </a:p>
          <a:p>
            <a:pPr marL="914400" lvl="0" indent="-577850" algn="l" rtl="0">
              <a:spcBef>
                <a:spcPts val="880"/>
              </a:spcBef>
              <a:spcAft>
                <a:spcPts val="0"/>
              </a:spcAft>
              <a:buSzPts val="5500"/>
              <a:buChar char="●"/>
            </a:pPr>
            <a:r>
              <a:rPr lang="en-US"/>
              <a:t>Closed claims may be reopened under specific conditions, such as worsening of the original injury within statutory time limits</a:t>
            </a:r>
            <a:endParaRPr/>
          </a:p>
          <a:p>
            <a:pPr marL="0" lvl="0" indent="0" algn="l" rtl="0">
              <a:spcBef>
                <a:spcPts val="880"/>
              </a:spcBef>
              <a:spcAft>
                <a:spcPts val="0"/>
              </a:spcAft>
              <a:buNone/>
            </a:pPr>
            <a:r>
              <a:rPr lang="en-US" b="1"/>
              <a:t>Settlement:</a:t>
            </a:r>
            <a:r>
              <a:rPr lang="en-US"/>
              <a:t> The injured worker and the insurer (Pinnacol) negotiate a lump-sum payment to resolve all future claim liabilities, including potential medical expenses and disability benefits. </a:t>
            </a:r>
            <a:endParaRPr/>
          </a:p>
          <a:p>
            <a:pPr marL="914400" lvl="0" indent="-577850" algn="l" rtl="0">
              <a:spcBef>
                <a:spcPts val="880"/>
              </a:spcBef>
              <a:spcAft>
                <a:spcPts val="0"/>
              </a:spcAft>
              <a:buSzPts val="5500"/>
              <a:buChar char="●"/>
            </a:pPr>
            <a:r>
              <a:rPr lang="en-US"/>
              <a:t>The claim is permanently closed.</a:t>
            </a:r>
            <a:endParaRPr/>
          </a:p>
        </p:txBody>
      </p:sp>
      <p:sp>
        <p:nvSpPr>
          <p:cNvPr id="300" name="Google Shape;300;g26f70ddd31d_0_16"/>
          <p:cNvSpPr txBox="1">
            <a:spLocks noGrp="1"/>
          </p:cNvSpPr>
          <p:nvPr>
            <p:ph type="sldNum" idx="12"/>
          </p:nvPr>
        </p:nvSpPr>
        <p:spPr>
          <a:xfrm>
            <a:off x="23578642" y="371476"/>
            <a:ext cx="653100" cy="7716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Clr>
                <a:srgbClr val="000000"/>
              </a:buClr>
              <a:buFont typeface="Arial"/>
              <a:buNone/>
            </a:pPr>
            <a:fld id="{00000000-1234-1234-1234-123412341234}" type="slidenum">
              <a:rPr lang="en-US"/>
              <a:t>17</a:t>
            </a:fld>
            <a:endParaRPr/>
          </a:p>
        </p:txBody>
      </p:sp>
      <p:sp>
        <p:nvSpPr>
          <p:cNvPr id="301" name="Google Shape;301;g26f70ddd31d_0_16"/>
          <p:cNvSpPr txBox="1">
            <a:spLocks noGrp="1"/>
          </p:cNvSpPr>
          <p:nvPr>
            <p:ph type="title"/>
          </p:nvPr>
        </p:nvSpPr>
        <p:spPr>
          <a:xfrm>
            <a:off x="4724399" y="2057400"/>
            <a:ext cx="17830800" cy="20193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None/>
            </a:pPr>
            <a:r>
              <a:rPr lang="en-US"/>
              <a:t>Closure of a Claim vs. Settlement</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306"/>
        <p:cNvGrpSpPr/>
        <p:nvPr/>
      </p:nvGrpSpPr>
      <p:grpSpPr>
        <a:xfrm>
          <a:off x="0" y="0"/>
          <a:ext cx="0" cy="0"/>
          <a:chOff x="0" y="0"/>
          <a:chExt cx="0" cy="0"/>
        </a:xfrm>
      </p:grpSpPr>
      <p:sp>
        <p:nvSpPr>
          <p:cNvPr id="307" name="Google Shape;307;g26d61142ac9_0_47"/>
          <p:cNvSpPr txBox="1">
            <a:spLocks noGrp="1"/>
          </p:cNvSpPr>
          <p:nvPr>
            <p:ph type="body" idx="1"/>
          </p:nvPr>
        </p:nvSpPr>
        <p:spPr>
          <a:xfrm>
            <a:off x="2353579" y="8708572"/>
            <a:ext cx="15538200" cy="816300"/>
          </a:xfrm>
          <a:prstGeom prst="rect">
            <a:avLst/>
          </a:prstGeom>
        </p:spPr>
        <p:txBody>
          <a:bodyPr spcFirstLastPara="1" wrap="square" lIns="91425" tIns="45700" rIns="91425" bIns="45700" anchor="t" anchorCtr="0">
            <a:noAutofit/>
          </a:bodyPr>
          <a:lstStyle/>
          <a:p>
            <a:pPr marL="0" lvl="0" indent="0" algn="l" rtl="0">
              <a:spcBef>
                <a:spcPts val="1000"/>
              </a:spcBef>
              <a:spcAft>
                <a:spcPts val="0"/>
              </a:spcAft>
              <a:buNone/>
            </a:pPr>
            <a:r>
              <a:rPr lang="en-US"/>
              <a:t>Other myths and facts</a:t>
            </a:r>
            <a:endParaRPr/>
          </a:p>
        </p:txBody>
      </p:sp>
      <p:sp>
        <p:nvSpPr>
          <p:cNvPr id="308" name="Google Shape;308;g26d61142ac9_0_47"/>
          <p:cNvSpPr txBox="1">
            <a:spLocks noGrp="1"/>
          </p:cNvSpPr>
          <p:nvPr>
            <p:ph type="title"/>
          </p:nvPr>
        </p:nvSpPr>
        <p:spPr>
          <a:xfrm>
            <a:off x="2353578" y="2819401"/>
            <a:ext cx="15538200" cy="53340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None/>
            </a:pPr>
            <a:r>
              <a:rPr lang="en-US"/>
              <a:t>What if….</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313"/>
        <p:cNvGrpSpPr/>
        <p:nvPr/>
      </p:nvGrpSpPr>
      <p:grpSpPr>
        <a:xfrm>
          <a:off x="0" y="0"/>
          <a:ext cx="0" cy="0"/>
          <a:chOff x="0" y="0"/>
          <a:chExt cx="0" cy="0"/>
        </a:xfrm>
      </p:grpSpPr>
      <p:sp>
        <p:nvSpPr>
          <p:cNvPr id="314" name="Google Shape;314;p4"/>
          <p:cNvSpPr txBox="1">
            <a:spLocks noGrp="1"/>
          </p:cNvSpPr>
          <p:nvPr>
            <p:ph type="title" idx="4294967295"/>
          </p:nvPr>
        </p:nvSpPr>
        <p:spPr>
          <a:xfrm>
            <a:off x="4945225" y="2440548"/>
            <a:ext cx="18224100" cy="43458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Clr>
                <a:schemeClr val="dk2"/>
              </a:buClr>
              <a:buSzPts val="1100"/>
              <a:buFont typeface="Arial"/>
              <a:buNone/>
            </a:pPr>
            <a:r>
              <a:rPr lang="en-US" sz="7700"/>
              <a:t>I have an employee who is injured at work but is also a poor performer?</a:t>
            </a:r>
            <a:endParaRPr/>
          </a:p>
        </p:txBody>
      </p:sp>
      <p:sp>
        <p:nvSpPr>
          <p:cNvPr id="315" name="Google Shape;315;p4"/>
          <p:cNvSpPr txBox="1">
            <a:spLocks noGrp="1"/>
          </p:cNvSpPr>
          <p:nvPr>
            <p:ph type="ftr" idx="11"/>
          </p:nvPr>
        </p:nvSpPr>
        <p:spPr>
          <a:xfrm>
            <a:off x="14478000" y="371476"/>
            <a:ext cx="8691182" cy="771524"/>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r>
              <a:rPr lang="en-US"/>
              <a:t>What if…</a:t>
            </a:r>
            <a:endParaRPr/>
          </a:p>
        </p:txBody>
      </p:sp>
      <p:sp>
        <p:nvSpPr>
          <p:cNvPr id="316" name="Google Shape;316;p4"/>
          <p:cNvSpPr txBox="1">
            <a:spLocks noGrp="1"/>
          </p:cNvSpPr>
          <p:nvPr>
            <p:ph type="sldNum" idx="12"/>
          </p:nvPr>
        </p:nvSpPr>
        <p:spPr>
          <a:xfrm>
            <a:off x="23578642" y="371476"/>
            <a:ext cx="652958" cy="771524"/>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Clr>
                <a:srgbClr val="000000"/>
              </a:buClr>
              <a:buFont typeface="Arial"/>
              <a:buNone/>
            </a:pPr>
            <a:fld id="{00000000-1234-1234-1234-123412341234}" type="slidenum">
              <a:rPr lang="en-US"/>
              <a:t>19</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81"/>
        <p:cNvGrpSpPr/>
        <p:nvPr/>
      </p:nvGrpSpPr>
      <p:grpSpPr>
        <a:xfrm>
          <a:off x="0" y="0"/>
          <a:ext cx="0" cy="0"/>
          <a:chOff x="0" y="0"/>
          <a:chExt cx="0" cy="0"/>
        </a:xfrm>
      </p:grpSpPr>
      <p:sp>
        <p:nvSpPr>
          <p:cNvPr id="182" name="Google Shape;182;p2"/>
          <p:cNvSpPr txBox="1">
            <a:spLocks noGrp="1"/>
          </p:cNvSpPr>
          <p:nvPr>
            <p:ph type="title"/>
          </p:nvPr>
        </p:nvSpPr>
        <p:spPr>
          <a:xfrm>
            <a:off x="5105400" y="2590801"/>
            <a:ext cx="16916400" cy="16002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Clr>
                <a:schemeClr val="accent4"/>
              </a:buClr>
              <a:buSzPts val="8800"/>
              <a:buFont typeface="Arial"/>
              <a:buNone/>
            </a:pPr>
            <a:r>
              <a:rPr lang="en-US"/>
              <a:t>Roles during the WC Process</a:t>
            </a:r>
            <a:endParaRPr/>
          </a:p>
        </p:txBody>
      </p:sp>
      <p:sp>
        <p:nvSpPr>
          <p:cNvPr id="183" name="Google Shape;183;p2"/>
          <p:cNvSpPr txBox="1">
            <a:spLocks noGrp="1"/>
          </p:cNvSpPr>
          <p:nvPr>
            <p:ph type="ftr" idx="11"/>
          </p:nvPr>
        </p:nvSpPr>
        <p:spPr>
          <a:xfrm>
            <a:off x="14478000" y="371476"/>
            <a:ext cx="8691182" cy="771524"/>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r>
              <a:rPr lang="en-US"/>
              <a:t>PRESENTATION TITLE HERE TOP RIGHT</a:t>
            </a:r>
            <a:endParaRPr/>
          </a:p>
        </p:txBody>
      </p:sp>
      <p:sp>
        <p:nvSpPr>
          <p:cNvPr id="184" name="Google Shape;184;p2"/>
          <p:cNvSpPr txBox="1">
            <a:spLocks noGrp="1"/>
          </p:cNvSpPr>
          <p:nvPr>
            <p:ph type="sldNum" idx="12"/>
          </p:nvPr>
        </p:nvSpPr>
        <p:spPr>
          <a:xfrm>
            <a:off x="23578642" y="371476"/>
            <a:ext cx="652958" cy="771524"/>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fld id="{00000000-1234-1234-1234-123412341234}" type="slidenum">
              <a:rPr lang="en-US"/>
              <a:t>2</a:t>
            </a:fld>
            <a:endParaRPr/>
          </a:p>
        </p:txBody>
      </p:sp>
      <p:sp>
        <p:nvSpPr>
          <p:cNvPr id="185" name="Google Shape;185;p2"/>
          <p:cNvSpPr txBox="1">
            <a:spLocks noGrp="1"/>
          </p:cNvSpPr>
          <p:nvPr>
            <p:ph type="body" idx="1"/>
          </p:nvPr>
        </p:nvSpPr>
        <p:spPr>
          <a:xfrm>
            <a:off x="5105400" y="5638802"/>
            <a:ext cx="16916400" cy="6553200"/>
          </a:xfrm>
          <a:prstGeom prst="rect">
            <a:avLst/>
          </a:prstGeom>
          <a:noFill/>
          <a:ln>
            <a:noFill/>
          </a:ln>
        </p:spPr>
        <p:txBody>
          <a:bodyPr spcFirstLastPara="1" wrap="square" lIns="91425" tIns="45700" rIns="91425" bIns="45700" anchor="t" anchorCtr="0">
            <a:normAutofit lnSpcReduction="10000"/>
          </a:bodyPr>
          <a:lstStyle/>
          <a:p>
            <a:pPr marL="685800" lvl="0" indent="-685800" algn="l" rtl="0">
              <a:spcBef>
                <a:spcPts val="0"/>
              </a:spcBef>
              <a:spcAft>
                <a:spcPts val="0"/>
              </a:spcAft>
              <a:buSzPts val="5500"/>
              <a:buChar char="•"/>
            </a:pPr>
            <a:r>
              <a:rPr lang="en-US"/>
              <a:t>Employer -  Before an injury </a:t>
            </a:r>
            <a:endParaRPr/>
          </a:p>
          <a:p>
            <a:pPr marL="2286000" lvl="0" indent="0" algn="l" rtl="0">
              <a:spcBef>
                <a:spcPts val="0"/>
              </a:spcBef>
              <a:spcAft>
                <a:spcPts val="0"/>
              </a:spcAft>
              <a:buNone/>
            </a:pPr>
            <a:r>
              <a:rPr lang="en-US"/>
              <a:t>         After an injury</a:t>
            </a:r>
            <a:endParaRPr/>
          </a:p>
          <a:p>
            <a:pPr marL="685800" lvl="0" indent="-685800" algn="l" rtl="0">
              <a:spcBef>
                <a:spcPts val="880"/>
              </a:spcBef>
              <a:spcAft>
                <a:spcPts val="0"/>
              </a:spcAft>
              <a:buSzPts val="5500"/>
              <a:buChar char="•"/>
            </a:pPr>
            <a:r>
              <a:rPr lang="en-US"/>
              <a:t>Injured Worker  -  After an injury</a:t>
            </a:r>
            <a:endParaRPr/>
          </a:p>
          <a:p>
            <a:pPr marL="685800" lvl="0" indent="-685800" algn="l" rtl="0">
              <a:spcBef>
                <a:spcPts val="880"/>
              </a:spcBef>
              <a:spcAft>
                <a:spcPts val="0"/>
              </a:spcAft>
              <a:buSzPts val="5500"/>
              <a:buChar char="•"/>
            </a:pPr>
            <a:r>
              <a:rPr lang="en-US"/>
              <a:t>Provider - Before an injury	</a:t>
            </a:r>
            <a:endParaRPr/>
          </a:p>
          <a:p>
            <a:pPr marL="3200400" lvl="0" indent="0" algn="l" rtl="0">
              <a:spcBef>
                <a:spcPts val="880"/>
              </a:spcBef>
              <a:spcAft>
                <a:spcPts val="0"/>
              </a:spcAft>
              <a:buNone/>
            </a:pPr>
            <a:r>
              <a:rPr lang="en-US"/>
              <a:t>After an injury</a:t>
            </a:r>
            <a:endParaRPr/>
          </a:p>
          <a:p>
            <a:pPr marL="685800" lvl="0" indent="-685800" algn="l" rtl="0">
              <a:spcBef>
                <a:spcPts val="880"/>
              </a:spcBef>
              <a:spcAft>
                <a:spcPts val="0"/>
              </a:spcAft>
              <a:buSzPts val="5500"/>
              <a:buChar char="•"/>
            </a:pPr>
            <a:r>
              <a:rPr lang="en-US"/>
              <a:t>Claims Rep - After an injury</a:t>
            </a:r>
            <a:endParaRPr/>
          </a:p>
          <a:p>
            <a:pPr marL="685800" lvl="0" indent="0" algn="l" rtl="0">
              <a:spcBef>
                <a:spcPts val="880"/>
              </a:spcBef>
              <a:spcAft>
                <a:spcPts val="0"/>
              </a:spcAft>
              <a:buNone/>
            </a:pPr>
            <a:endParaRPr/>
          </a:p>
          <a:p>
            <a:pPr marL="685800" lvl="0" indent="-336550" algn="l" rtl="0">
              <a:spcBef>
                <a:spcPts val="880"/>
              </a:spcBef>
              <a:spcAft>
                <a:spcPts val="0"/>
              </a:spcAft>
              <a:buSzPts val="5500"/>
              <a:buNone/>
            </a:pPr>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321"/>
        <p:cNvGrpSpPr/>
        <p:nvPr/>
      </p:nvGrpSpPr>
      <p:grpSpPr>
        <a:xfrm>
          <a:off x="0" y="0"/>
          <a:ext cx="0" cy="0"/>
          <a:chOff x="0" y="0"/>
          <a:chExt cx="0" cy="0"/>
        </a:xfrm>
      </p:grpSpPr>
      <p:sp>
        <p:nvSpPr>
          <p:cNvPr id="322" name="Google Shape;322;g2e4f274209a_1_15"/>
          <p:cNvSpPr txBox="1">
            <a:spLocks noGrp="1"/>
          </p:cNvSpPr>
          <p:nvPr>
            <p:ph type="title"/>
          </p:nvPr>
        </p:nvSpPr>
        <p:spPr>
          <a:xfrm>
            <a:off x="4945225" y="2440548"/>
            <a:ext cx="18224100" cy="43458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Clr>
                <a:schemeClr val="accent4"/>
              </a:buClr>
              <a:buSzPts val="8800"/>
              <a:buFont typeface="Arial"/>
              <a:buNone/>
            </a:pPr>
            <a:r>
              <a:rPr lang="en-US"/>
              <a:t>Someone has a preexisting condition such as a back injury but makes it worse at work, is that a worker's comp accident?</a:t>
            </a:r>
            <a:endParaRPr/>
          </a:p>
        </p:txBody>
      </p:sp>
      <p:sp>
        <p:nvSpPr>
          <p:cNvPr id="323" name="Google Shape;323;g2e4f274209a_1_15"/>
          <p:cNvSpPr txBox="1">
            <a:spLocks noGrp="1"/>
          </p:cNvSpPr>
          <p:nvPr>
            <p:ph type="ftr" idx="11"/>
          </p:nvPr>
        </p:nvSpPr>
        <p:spPr>
          <a:xfrm>
            <a:off x="14478000" y="371476"/>
            <a:ext cx="8691300" cy="7716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r>
              <a:rPr lang="en-US"/>
              <a:t>What if…</a:t>
            </a:r>
            <a:endParaRPr/>
          </a:p>
        </p:txBody>
      </p:sp>
      <p:sp>
        <p:nvSpPr>
          <p:cNvPr id="324" name="Google Shape;324;g2e4f274209a_1_15"/>
          <p:cNvSpPr txBox="1">
            <a:spLocks noGrp="1"/>
          </p:cNvSpPr>
          <p:nvPr>
            <p:ph type="sldNum" idx="12"/>
          </p:nvPr>
        </p:nvSpPr>
        <p:spPr>
          <a:xfrm>
            <a:off x="23578642" y="371476"/>
            <a:ext cx="653100" cy="7716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fld id="{00000000-1234-1234-1234-123412341234}" type="slidenum">
              <a:rPr lang="en-US"/>
              <a:t>20</a:t>
            </a:fld>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328"/>
        <p:cNvGrpSpPr/>
        <p:nvPr/>
      </p:nvGrpSpPr>
      <p:grpSpPr>
        <a:xfrm>
          <a:off x="0" y="0"/>
          <a:ext cx="0" cy="0"/>
          <a:chOff x="0" y="0"/>
          <a:chExt cx="0" cy="0"/>
        </a:xfrm>
      </p:grpSpPr>
      <p:sp>
        <p:nvSpPr>
          <p:cNvPr id="329" name="Google Shape;329;p8"/>
          <p:cNvSpPr txBox="1">
            <a:spLocks noGrp="1"/>
          </p:cNvSpPr>
          <p:nvPr>
            <p:ph type="ftr" idx="11"/>
          </p:nvPr>
        </p:nvSpPr>
        <p:spPr>
          <a:xfrm>
            <a:off x="14478000" y="371476"/>
            <a:ext cx="8691182" cy="771524"/>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r>
              <a:rPr lang="en-US"/>
              <a:t>PRESENTATION TITLE HERE TOP RIGHT</a:t>
            </a:r>
            <a:endParaRPr/>
          </a:p>
        </p:txBody>
      </p:sp>
      <p:sp>
        <p:nvSpPr>
          <p:cNvPr id="330" name="Google Shape;330;p8"/>
          <p:cNvSpPr txBox="1">
            <a:spLocks noGrp="1"/>
          </p:cNvSpPr>
          <p:nvPr>
            <p:ph type="sldNum" idx="12"/>
          </p:nvPr>
        </p:nvSpPr>
        <p:spPr>
          <a:xfrm>
            <a:off x="23578642" y="371476"/>
            <a:ext cx="652958" cy="771524"/>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fld id="{00000000-1234-1234-1234-123412341234}" type="slidenum">
              <a:rPr lang="en-US"/>
              <a:t>21</a:t>
            </a:fld>
            <a:endParaRPr/>
          </a:p>
        </p:txBody>
      </p:sp>
      <p:sp>
        <p:nvSpPr>
          <p:cNvPr id="331" name="Google Shape;331;p8"/>
          <p:cNvSpPr txBox="1"/>
          <p:nvPr/>
        </p:nvSpPr>
        <p:spPr>
          <a:xfrm>
            <a:off x="3706150" y="3262700"/>
            <a:ext cx="19193100" cy="2893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sz="8800">
                <a:solidFill>
                  <a:schemeClr val="accent4"/>
                </a:solidFill>
              </a:rPr>
              <a:t>Fraud claims/false claims: What can be done about these? </a:t>
            </a:r>
            <a:endParaRPr sz="8800">
              <a:solidFill>
                <a:schemeClr val="accent4"/>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336"/>
        <p:cNvGrpSpPr/>
        <p:nvPr/>
      </p:nvGrpSpPr>
      <p:grpSpPr>
        <a:xfrm>
          <a:off x="0" y="0"/>
          <a:ext cx="0" cy="0"/>
          <a:chOff x="0" y="0"/>
          <a:chExt cx="0" cy="0"/>
        </a:xfrm>
      </p:grpSpPr>
      <p:sp>
        <p:nvSpPr>
          <p:cNvPr id="337" name="Google Shape;337;g2e4f274209a_1_38"/>
          <p:cNvSpPr txBox="1">
            <a:spLocks noGrp="1"/>
          </p:cNvSpPr>
          <p:nvPr>
            <p:ph type="title"/>
          </p:nvPr>
        </p:nvSpPr>
        <p:spPr>
          <a:xfrm>
            <a:off x="4945225" y="2440548"/>
            <a:ext cx="18224100" cy="43458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Clr>
                <a:schemeClr val="accent4"/>
              </a:buClr>
              <a:buSzPts val="8800"/>
              <a:buFont typeface="Arial"/>
              <a:buNone/>
            </a:pPr>
            <a:r>
              <a:rPr lang="en-US"/>
              <a:t>Is every accident that happens at work considered work related?</a:t>
            </a:r>
            <a:endParaRPr/>
          </a:p>
        </p:txBody>
      </p:sp>
      <p:sp>
        <p:nvSpPr>
          <p:cNvPr id="338" name="Google Shape;338;g2e4f274209a_1_38"/>
          <p:cNvSpPr txBox="1">
            <a:spLocks noGrp="1"/>
          </p:cNvSpPr>
          <p:nvPr>
            <p:ph type="ftr" idx="11"/>
          </p:nvPr>
        </p:nvSpPr>
        <p:spPr>
          <a:xfrm>
            <a:off x="14478000" y="371476"/>
            <a:ext cx="8691300" cy="7716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r>
              <a:rPr lang="en-US"/>
              <a:t>What if…</a:t>
            </a:r>
            <a:endParaRPr/>
          </a:p>
        </p:txBody>
      </p:sp>
      <p:sp>
        <p:nvSpPr>
          <p:cNvPr id="339" name="Google Shape;339;g2e4f274209a_1_38"/>
          <p:cNvSpPr txBox="1">
            <a:spLocks noGrp="1"/>
          </p:cNvSpPr>
          <p:nvPr>
            <p:ph type="sldNum" idx="12"/>
          </p:nvPr>
        </p:nvSpPr>
        <p:spPr>
          <a:xfrm>
            <a:off x="23578642" y="371476"/>
            <a:ext cx="653100" cy="7716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fld id="{00000000-1234-1234-1234-123412341234}" type="slidenum">
              <a:rPr lang="en-US"/>
              <a:t>22</a:t>
            </a:fld>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343"/>
        <p:cNvGrpSpPr/>
        <p:nvPr/>
      </p:nvGrpSpPr>
      <p:grpSpPr>
        <a:xfrm>
          <a:off x="0" y="0"/>
          <a:ext cx="0" cy="0"/>
          <a:chOff x="0" y="0"/>
          <a:chExt cx="0" cy="0"/>
        </a:xfrm>
      </p:grpSpPr>
      <p:sp>
        <p:nvSpPr>
          <p:cNvPr id="344" name="Google Shape;344;p7"/>
          <p:cNvSpPr txBox="1">
            <a:spLocks noGrp="1"/>
          </p:cNvSpPr>
          <p:nvPr>
            <p:ph type="ftr" idx="11"/>
          </p:nvPr>
        </p:nvSpPr>
        <p:spPr>
          <a:xfrm>
            <a:off x="14478000" y="371476"/>
            <a:ext cx="8691182" cy="771524"/>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r>
              <a:rPr lang="en-US"/>
              <a:t>PRESENTATION TITLE HERE TOP RIGHT</a:t>
            </a:r>
            <a:endParaRPr/>
          </a:p>
        </p:txBody>
      </p:sp>
      <p:sp>
        <p:nvSpPr>
          <p:cNvPr id="345" name="Google Shape;345;p7"/>
          <p:cNvSpPr txBox="1">
            <a:spLocks noGrp="1"/>
          </p:cNvSpPr>
          <p:nvPr>
            <p:ph type="sldNum" idx="12"/>
          </p:nvPr>
        </p:nvSpPr>
        <p:spPr>
          <a:xfrm>
            <a:off x="23578642" y="371476"/>
            <a:ext cx="652958" cy="771524"/>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fld id="{00000000-1234-1234-1234-123412341234}" type="slidenum">
              <a:rPr lang="en-US"/>
              <a:t>23</a:t>
            </a:fld>
            <a:endParaRPr/>
          </a:p>
        </p:txBody>
      </p:sp>
      <p:sp>
        <p:nvSpPr>
          <p:cNvPr id="346" name="Google Shape;346;p7"/>
          <p:cNvSpPr txBox="1"/>
          <p:nvPr/>
        </p:nvSpPr>
        <p:spPr>
          <a:xfrm>
            <a:off x="3213750" y="3167675"/>
            <a:ext cx="20364900" cy="2893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sz="8800">
                <a:solidFill>
                  <a:schemeClr val="accent4"/>
                </a:solidFill>
              </a:rPr>
              <a:t>What are the benefits of Return to work? What is the process?</a:t>
            </a:r>
            <a:endParaRPr sz="8800">
              <a:solidFill>
                <a:schemeClr val="accent4"/>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351"/>
        <p:cNvGrpSpPr/>
        <p:nvPr/>
      </p:nvGrpSpPr>
      <p:grpSpPr>
        <a:xfrm>
          <a:off x="0" y="0"/>
          <a:ext cx="0" cy="0"/>
          <a:chOff x="0" y="0"/>
          <a:chExt cx="0" cy="0"/>
        </a:xfrm>
      </p:grpSpPr>
      <p:sp>
        <p:nvSpPr>
          <p:cNvPr id="352" name="Google Shape;352;g2e4f274209a_1_22"/>
          <p:cNvSpPr txBox="1">
            <a:spLocks noGrp="1"/>
          </p:cNvSpPr>
          <p:nvPr>
            <p:ph type="title"/>
          </p:nvPr>
        </p:nvSpPr>
        <p:spPr>
          <a:xfrm>
            <a:off x="4945225" y="2440548"/>
            <a:ext cx="18224100" cy="43458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Clr>
                <a:schemeClr val="accent4"/>
              </a:buClr>
              <a:buSzPts val="8800"/>
              <a:buFont typeface="Arial"/>
              <a:buNone/>
            </a:pPr>
            <a:r>
              <a:rPr lang="en-US"/>
              <a:t>You have accepted liability for a claim, however you start to have concerns?</a:t>
            </a:r>
            <a:endParaRPr/>
          </a:p>
        </p:txBody>
      </p:sp>
      <p:sp>
        <p:nvSpPr>
          <p:cNvPr id="353" name="Google Shape;353;g2e4f274209a_1_22"/>
          <p:cNvSpPr txBox="1">
            <a:spLocks noGrp="1"/>
          </p:cNvSpPr>
          <p:nvPr>
            <p:ph type="ftr" idx="11"/>
          </p:nvPr>
        </p:nvSpPr>
        <p:spPr>
          <a:xfrm>
            <a:off x="14478000" y="371476"/>
            <a:ext cx="8691300" cy="7716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r>
              <a:rPr lang="en-US"/>
              <a:t>What if…</a:t>
            </a:r>
            <a:endParaRPr/>
          </a:p>
        </p:txBody>
      </p:sp>
      <p:sp>
        <p:nvSpPr>
          <p:cNvPr id="354" name="Google Shape;354;g2e4f274209a_1_22"/>
          <p:cNvSpPr txBox="1">
            <a:spLocks noGrp="1"/>
          </p:cNvSpPr>
          <p:nvPr>
            <p:ph type="sldNum" idx="12"/>
          </p:nvPr>
        </p:nvSpPr>
        <p:spPr>
          <a:xfrm>
            <a:off x="23578642" y="371476"/>
            <a:ext cx="653100" cy="7716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fld id="{00000000-1234-1234-1234-123412341234}" type="slidenum">
              <a:rPr lang="en-US"/>
              <a:t>24</a:t>
            </a:fld>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359"/>
        <p:cNvGrpSpPr/>
        <p:nvPr/>
      </p:nvGrpSpPr>
      <p:grpSpPr>
        <a:xfrm>
          <a:off x="0" y="0"/>
          <a:ext cx="0" cy="0"/>
          <a:chOff x="0" y="0"/>
          <a:chExt cx="0" cy="0"/>
        </a:xfrm>
      </p:grpSpPr>
      <p:sp>
        <p:nvSpPr>
          <p:cNvPr id="360" name="Google Shape;360;g2e4f274209a_1_30"/>
          <p:cNvSpPr txBox="1">
            <a:spLocks noGrp="1"/>
          </p:cNvSpPr>
          <p:nvPr>
            <p:ph type="title" idx="4294967295"/>
          </p:nvPr>
        </p:nvSpPr>
        <p:spPr>
          <a:xfrm>
            <a:off x="4945225" y="2440548"/>
            <a:ext cx="18224100" cy="43458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Clr>
                <a:schemeClr val="accent4"/>
              </a:buClr>
              <a:buSzPts val="8800"/>
              <a:buFont typeface="Arial"/>
              <a:buNone/>
            </a:pPr>
            <a:r>
              <a:rPr lang="en-US"/>
              <a:t>I feel my employee is not receiving the proper care through workman's comp? What can I do?</a:t>
            </a:r>
            <a:endParaRPr/>
          </a:p>
        </p:txBody>
      </p:sp>
      <p:sp>
        <p:nvSpPr>
          <p:cNvPr id="361" name="Google Shape;361;g2e4f274209a_1_30"/>
          <p:cNvSpPr txBox="1">
            <a:spLocks noGrp="1"/>
          </p:cNvSpPr>
          <p:nvPr>
            <p:ph type="ftr" idx="11"/>
          </p:nvPr>
        </p:nvSpPr>
        <p:spPr>
          <a:xfrm>
            <a:off x="14478000" y="371476"/>
            <a:ext cx="8691300" cy="7716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r>
              <a:rPr lang="en-US"/>
              <a:t>What if…</a:t>
            </a:r>
            <a:endParaRPr/>
          </a:p>
        </p:txBody>
      </p:sp>
      <p:sp>
        <p:nvSpPr>
          <p:cNvPr id="362" name="Google Shape;362;g2e4f274209a_1_30"/>
          <p:cNvSpPr txBox="1">
            <a:spLocks noGrp="1"/>
          </p:cNvSpPr>
          <p:nvPr>
            <p:ph type="sldNum" idx="12"/>
          </p:nvPr>
        </p:nvSpPr>
        <p:spPr>
          <a:xfrm>
            <a:off x="23578642" y="371476"/>
            <a:ext cx="653100" cy="7716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Clr>
                <a:srgbClr val="000000"/>
              </a:buClr>
              <a:buFont typeface="Arial"/>
              <a:buNone/>
            </a:pPr>
            <a:fld id="{00000000-1234-1234-1234-123412341234}" type="slidenum">
              <a:rPr lang="en-US"/>
              <a:t>25</a:t>
            </a:fld>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367"/>
        <p:cNvGrpSpPr/>
        <p:nvPr/>
      </p:nvGrpSpPr>
      <p:grpSpPr>
        <a:xfrm>
          <a:off x="0" y="0"/>
          <a:ext cx="0" cy="0"/>
          <a:chOff x="0" y="0"/>
          <a:chExt cx="0" cy="0"/>
        </a:xfrm>
      </p:grpSpPr>
      <p:sp>
        <p:nvSpPr>
          <p:cNvPr id="368" name="Google Shape;368;g2738cdfbad7_0_0"/>
          <p:cNvSpPr txBox="1">
            <a:spLocks noGrp="1"/>
          </p:cNvSpPr>
          <p:nvPr>
            <p:ph type="title"/>
          </p:nvPr>
        </p:nvSpPr>
        <p:spPr>
          <a:xfrm>
            <a:off x="4945225" y="2440548"/>
            <a:ext cx="18224100" cy="43458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Clr>
                <a:schemeClr val="accent4"/>
              </a:buClr>
              <a:buSzPts val="8800"/>
              <a:buFont typeface="Arial"/>
              <a:buNone/>
            </a:pPr>
            <a:r>
              <a:rPr lang="en-US"/>
              <a:t>The injured worker is no longer an employee; how long should an employer keep work comp records?</a:t>
            </a:r>
            <a:endParaRPr/>
          </a:p>
        </p:txBody>
      </p:sp>
      <p:sp>
        <p:nvSpPr>
          <p:cNvPr id="369" name="Google Shape;369;g2738cdfbad7_0_0"/>
          <p:cNvSpPr txBox="1">
            <a:spLocks noGrp="1"/>
          </p:cNvSpPr>
          <p:nvPr>
            <p:ph type="ftr" idx="11"/>
          </p:nvPr>
        </p:nvSpPr>
        <p:spPr>
          <a:xfrm>
            <a:off x="14478000" y="371476"/>
            <a:ext cx="8691300" cy="7716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r>
              <a:rPr lang="en-US"/>
              <a:t>What if…</a:t>
            </a:r>
            <a:endParaRPr/>
          </a:p>
        </p:txBody>
      </p:sp>
      <p:sp>
        <p:nvSpPr>
          <p:cNvPr id="370" name="Google Shape;370;g2738cdfbad7_0_0"/>
          <p:cNvSpPr txBox="1">
            <a:spLocks noGrp="1"/>
          </p:cNvSpPr>
          <p:nvPr>
            <p:ph type="sldNum" idx="12"/>
          </p:nvPr>
        </p:nvSpPr>
        <p:spPr>
          <a:xfrm>
            <a:off x="23578642" y="371476"/>
            <a:ext cx="653100" cy="7716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fld id="{00000000-1234-1234-1234-123412341234}" type="slidenum">
              <a:rPr lang="en-US"/>
              <a:t>26</a:t>
            </a:fld>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374"/>
        <p:cNvGrpSpPr/>
        <p:nvPr/>
      </p:nvGrpSpPr>
      <p:grpSpPr>
        <a:xfrm>
          <a:off x="0" y="0"/>
          <a:ext cx="0" cy="0"/>
          <a:chOff x="0" y="0"/>
          <a:chExt cx="0" cy="0"/>
        </a:xfrm>
      </p:grpSpPr>
      <p:sp>
        <p:nvSpPr>
          <p:cNvPr id="375" name="Google Shape;375;p10"/>
          <p:cNvSpPr txBox="1">
            <a:spLocks noGrp="1"/>
          </p:cNvSpPr>
          <p:nvPr>
            <p:ph type="title"/>
          </p:nvPr>
        </p:nvSpPr>
        <p:spPr>
          <a:xfrm>
            <a:off x="2353578" y="2819401"/>
            <a:ext cx="15538117" cy="5333999"/>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chemeClr val="accent3"/>
              </a:buClr>
              <a:buSzPts val="11600"/>
              <a:buFont typeface="Arial"/>
              <a:buNone/>
            </a:pPr>
            <a:r>
              <a:rPr lang="en-US"/>
              <a:t>Questions?</a:t>
            </a:r>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380"/>
        <p:cNvGrpSpPr/>
        <p:nvPr/>
      </p:nvGrpSpPr>
      <p:grpSpPr>
        <a:xfrm>
          <a:off x="0" y="0"/>
          <a:ext cx="0" cy="0"/>
          <a:chOff x="0" y="0"/>
          <a:chExt cx="0" cy="0"/>
        </a:xfrm>
      </p:grpSpPr>
      <p:pic>
        <p:nvPicPr>
          <p:cNvPr id="381" name="Google Shape;381;p12" descr="A person standing in front of a barrel&#10;&#10;Description automatically generated"/>
          <p:cNvPicPr preferRelativeResize="0">
            <a:picLocks noGrp="1"/>
          </p:cNvPicPr>
          <p:nvPr>
            <p:ph type="pic" idx="2"/>
          </p:nvPr>
        </p:nvPicPr>
        <p:blipFill rotWithShape="1">
          <a:blip r:embed="rId3">
            <a:alphaModFix/>
          </a:blip>
          <a:srcRect l="25125" r="25125"/>
          <a:stretch/>
        </p:blipFill>
        <p:spPr>
          <a:xfrm>
            <a:off x="1748975" y="0"/>
            <a:ext cx="10238470" cy="13716000"/>
          </a:xfrm>
          <a:prstGeom prst="parallelogram">
            <a:avLst>
              <a:gd name="adj" fmla="val 21787"/>
            </a:avLst>
          </a:prstGeom>
          <a:noFill/>
          <a:ln>
            <a:noFill/>
          </a:ln>
        </p:spPr>
      </p:pic>
      <p:sp>
        <p:nvSpPr>
          <p:cNvPr id="382" name="Google Shape;382;p12"/>
          <p:cNvSpPr txBox="1">
            <a:spLocks noGrp="1"/>
          </p:cNvSpPr>
          <p:nvPr>
            <p:ph type="title"/>
          </p:nvPr>
        </p:nvSpPr>
        <p:spPr>
          <a:xfrm>
            <a:off x="12396558" y="2307566"/>
            <a:ext cx="10772624" cy="2465717"/>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Clr>
                <a:schemeClr val="accent4"/>
              </a:buClr>
              <a:buSzPts val="8000"/>
              <a:buFont typeface="Arial"/>
              <a:buNone/>
            </a:pPr>
            <a:r>
              <a:rPr lang="en-US"/>
              <a:t>Contact Info:</a:t>
            </a:r>
            <a:endParaRPr/>
          </a:p>
        </p:txBody>
      </p:sp>
      <p:sp>
        <p:nvSpPr>
          <p:cNvPr id="383" name="Google Shape;383;p12"/>
          <p:cNvSpPr txBox="1">
            <a:spLocks noGrp="1"/>
          </p:cNvSpPr>
          <p:nvPr>
            <p:ph type="ftr" idx="11"/>
          </p:nvPr>
        </p:nvSpPr>
        <p:spPr>
          <a:xfrm>
            <a:off x="14478000" y="371476"/>
            <a:ext cx="8691182" cy="771524"/>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r>
              <a:rPr lang="en-US"/>
              <a:t>PRESENTATION TITLE HERE TOP RIGHT</a:t>
            </a:r>
            <a:endParaRPr/>
          </a:p>
        </p:txBody>
      </p:sp>
      <p:sp>
        <p:nvSpPr>
          <p:cNvPr id="384" name="Google Shape;384;p12"/>
          <p:cNvSpPr txBox="1">
            <a:spLocks noGrp="1"/>
          </p:cNvSpPr>
          <p:nvPr>
            <p:ph type="sldNum" idx="12"/>
          </p:nvPr>
        </p:nvSpPr>
        <p:spPr>
          <a:xfrm>
            <a:off x="23578642" y="371476"/>
            <a:ext cx="652958" cy="771524"/>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fld id="{00000000-1234-1234-1234-123412341234}" type="slidenum">
              <a:rPr lang="en-US"/>
              <a:t>28</a:t>
            </a:fld>
            <a:endParaRPr/>
          </a:p>
        </p:txBody>
      </p:sp>
      <p:sp>
        <p:nvSpPr>
          <p:cNvPr id="385" name="Google Shape;385;p12"/>
          <p:cNvSpPr txBox="1">
            <a:spLocks noGrp="1"/>
          </p:cNvSpPr>
          <p:nvPr>
            <p:ph type="body" idx="3"/>
          </p:nvPr>
        </p:nvSpPr>
        <p:spPr>
          <a:xfrm>
            <a:off x="12396557" y="4893700"/>
            <a:ext cx="10772700" cy="4514100"/>
          </a:xfrm>
          <a:prstGeom prst="rect">
            <a:avLst/>
          </a:prstGeom>
          <a:noFill/>
          <a:ln>
            <a:noFill/>
          </a:ln>
        </p:spPr>
        <p:txBody>
          <a:bodyPr spcFirstLastPara="1" wrap="square" lIns="91425" tIns="45700" rIns="91425" bIns="45700" anchor="t" anchorCtr="0">
            <a:noAutofit/>
          </a:bodyPr>
          <a:lstStyle/>
          <a:p>
            <a:pPr marL="0" lvl="0" indent="0" algn="l" rtl="0">
              <a:lnSpc>
                <a:spcPct val="120000"/>
              </a:lnSpc>
              <a:spcBef>
                <a:spcPts val="0"/>
              </a:spcBef>
              <a:spcAft>
                <a:spcPts val="0"/>
              </a:spcAft>
              <a:buSzPts val="5000"/>
              <a:buNone/>
            </a:pPr>
            <a:r>
              <a:rPr lang="en-US"/>
              <a:t>Liana Dyson / Claims Education Specialist</a:t>
            </a:r>
            <a:endParaRPr/>
          </a:p>
          <a:p>
            <a:pPr marL="0" lvl="0" indent="0" algn="l" rtl="0">
              <a:lnSpc>
                <a:spcPct val="120000"/>
              </a:lnSpc>
              <a:spcBef>
                <a:spcPts val="0"/>
              </a:spcBef>
              <a:spcAft>
                <a:spcPts val="0"/>
              </a:spcAft>
              <a:buSzPts val="5000"/>
              <a:buNone/>
            </a:pPr>
            <a:r>
              <a:rPr lang="en-US"/>
              <a:t>303-361-4759 </a:t>
            </a:r>
            <a:r>
              <a:rPr lang="en-US" u="sng">
                <a:solidFill>
                  <a:schemeClr val="hlink"/>
                </a:solidFill>
                <a:hlinkClick r:id="rId4"/>
              </a:rPr>
              <a:t>liana.dyson@pinnacol.com</a:t>
            </a:r>
            <a:endParaRPr/>
          </a:p>
          <a:p>
            <a:pPr marL="0" lvl="0" indent="0" algn="l" rtl="0">
              <a:lnSpc>
                <a:spcPct val="120000"/>
              </a:lnSpc>
              <a:spcBef>
                <a:spcPts val="0"/>
              </a:spcBef>
              <a:spcAft>
                <a:spcPts val="0"/>
              </a:spcAft>
              <a:buSzPts val="5000"/>
              <a:buNone/>
            </a:pPr>
            <a:endParaRPr/>
          </a:p>
          <a:p>
            <a:pPr marL="0" lvl="0" indent="0" algn="l" rtl="0">
              <a:lnSpc>
                <a:spcPct val="120000"/>
              </a:lnSpc>
              <a:spcBef>
                <a:spcPts val="0"/>
              </a:spcBef>
              <a:spcAft>
                <a:spcPts val="0"/>
              </a:spcAft>
              <a:buSzPts val="5000"/>
              <a:buNone/>
            </a:pPr>
            <a:r>
              <a:rPr lang="en-US"/>
              <a:t>Eliseo Gonza / Provider Relations Specialist</a:t>
            </a:r>
            <a:endParaRPr/>
          </a:p>
          <a:p>
            <a:pPr marL="0" lvl="0" indent="0" algn="l" rtl="0">
              <a:lnSpc>
                <a:spcPct val="120000"/>
              </a:lnSpc>
              <a:spcBef>
                <a:spcPts val="0"/>
              </a:spcBef>
              <a:spcAft>
                <a:spcPts val="0"/>
              </a:spcAft>
              <a:buSzPts val="5000"/>
              <a:buNone/>
            </a:pPr>
            <a:r>
              <a:rPr lang="en-US"/>
              <a:t>303-361-4952 </a:t>
            </a:r>
            <a:r>
              <a:rPr lang="en-US" u="sng">
                <a:solidFill>
                  <a:schemeClr val="hlink"/>
                </a:solidFill>
                <a:hlinkClick r:id="rId5"/>
              </a:rPr>
              <a:t>eliseo.gonzalez@pinnacol.com</a:t>
            </a:r>
            <a:endParaRPr/>
          </a:p>
          <a:p>
            <a:pPr marL="0" lvl="0" indent="0" algn="l" rtl="0">
              <a:lnSpc>
                <a:spcPct val="120000"/>
              </a:lnSpc>
              <a:spcBef>
                <a:spcPts val="0"/>
              </a:spcBef>
              <a:spcAft>
                <a:spcPts val="0"/>
              </a:spcAft>
              <a:buSzPts val="5000"/>
              <a:buNone/>
            </a:pPr>
            <a:endParaRPr/>
          </a:p>
          <a:p>
            <a:pPr marL="0" lvl="0" indent="0" algn="l" rtl="0">
              <a:lnSpc>
                <a:spcPct val="120000"/>
              </a:lnSpc>
              <a:spcBef>
                <a:spcPts val="0"/>
              </a:spcBef>
              <a:spcAft>
                <a:spcPts val="0"/>
              </a:spcAft>
              <a:buSzPts val="5000"/>
              <a:buNone/>
            </a:pPr>
            <a:r>
              <a:rPr lang="en-US"/>
              <a:t>Suzanna Kelley / Claims Lead</a:t>
            </a:r>
            <a:endParaRPr/>
          </a:p>
          <a:p>
            <a:pPr marL="0" lvl="0" indent="0" algn="l" rtl="0">
              <a:lnSpc>
                <a:spcPct val="120000"/>
              </a:lnSpc>
              <a:spcBef>
                <a:spcPts val="0"/>
              </a:spcBef>
              <a:spcAft>
                <a:spcPts val="0"/>
              </a:spcAft>
              <a:buSzPts val="5000"/>
              <a:buNone/>
            </a:pPr>
            <a:r>
              <a:rPr lang="en-US"/>
              <a:t>303-361-4367 </a:t>
            </a:r>
            <a:r>
              <a:rPr lang="en-US" u="sng">
                <a:solidFill>
                  <a:schemeClr val="hlink"/>
                </a:solidFill>
                <a:hlinkClick r:id="rId6"/>
              </a:rPr>
              <a:t>suzanna.kelley@pinnacol.com</a:t>
            </a:r>
            <a:r>
              <a:rPr lang="en-US"/>
              <a:t> </a:t>
            </a:r>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389"/>
        <p:cNvGrpSpPr/>
        <p:nvPr/>
      </p:nvGrpSpPr>
      <p:grpSpPr>
        <a:xfrm>
          <a:off x="0" y="0"/>
          <a:ext cx="0" cy="0"/>
          <a:chOff x="0" y="0"/>
          <a:chExt cx="0" cy="0"/>
        </a:xfrm>
      </p:grpSpPr>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90"/>
        <p:cNvGrpSpPr/>
        <p:nvPr/>
      </p:nvGrpSpPr>
      <p:grpSpPr>
        <a:xfrm>
          <a:off x="0" y="0"/>
          <a:ext cx="0" cy="0"/>
          <a:chOff x="0" y="0"/>
          <a:chExt cx="0" cy="0"/>
        </a:xfrm>
      </p:grpSpPr>
      <p:sp>
        <p:nvSpPr>
          <p:cNvPr id="191" name="Google Shape;191;g26d4d43e1a9_0_8"/>
          <p:cNvSpPr txBox="1">
            <a:spLocks noGrp="1"/>
          </p:cNvSpPr>
          <p:nvPr>
            <p:ph type="title"/>
          </p:nvPr>
        </p:nvSpPr>
        <p:spPr>
          <a:xfrm>
            <a:off x="4724399" y="2057400"/>
            <a:ext cx="17830800" cy="20193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None/>
            </a:pPr>
            <a:r>
              <a:rPr lang="en-US"/>
              <a:t>Myth #1</a:t>
            </a:r>
            <a:endParaRPr/>
          </a:p>
        </p:txBody>
      </p:sp>
      <p:sp>
        <p:nvSpPr>
          <p:cNvPr id="192" name="Google Shape;192;g26d4d43e1a9_0_8"/>
          <p:cNvSpPr txBox="1">
            <a:spLocks noGrp="1"/>
          </p:cNvSpPr>
          <p:nvPr>
            <p:ph type="sldNum" idx="12"/>
          </p:nvPr>
        </p:nvSpPr>
        <p:spPr>
          <a:xfrm>
            <a:off x="23578642" y="371476"/>
            <a:ext cx="653100" cy="7716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Clr>
                <a:srgbClr val="000000"/>
              </a:buClr>
              <a:buFont typeface="Arial"/>
              <a:buNone/>
            </a:pPr>
            <a:fld id="{00000000-1234-1234-1234-123412341234}" type="slidenum">
              <a:rPr lang="en-US"/>
              <a:t>3</a:t>
            </a:fld>
            <a:endParaRPr/>
          </a:p>
        </p:txBody>
      </p:sp>
      <p:sp>
        <p:nvSpPr>
          <p:cNvPr id="193" name="Google Shape;193;g26d4d43e1a9_0_8"/>
          <p:cNvSpPr txBox="1">
            <a:spLocks noGrp="1"/>
          </p:cNvSpPr>
          <p:nvPr>
            <p:ph type="body" idx="1"/>
          </p:nvPr>
        </p:nvSpPr>
        <p:spPr>
          <a:xfrm>
            <a:off x="4724400" y="4343400"/>
            <a:ext cx="17830800" cy="8915400"/>
          </a:xfrm>
          <a:prstGeom prst="rect">
            <a:avLst/>
          </a:prstGeom>
        </p:spPr>
        <p:txBody>
          <a:bodyPr spcFirstLastPara="1" wrap="square" lIns="91425" tIns="45700" rIns="91425" bIns="45700" anchor="t" anchorCtr="0">
            <a:normAutofit/>
          </a:bodyPr>
          <a:lstStyle/>
          <a:p>
            <a:pPr marL="0" lvl="0" indent="0" algn="l" rtl="0">
              <a:spcBef>
                <a:spcPts val="880"/>
              </a:spcBef>
              <a:spcAft>
                <a:spcPts val="0"/>
              </a:spcAft>
              <a:buNone/>
            </a:pPr>
            <a:r>
              <a:rPr lang="en-US" sz="5200"/>
              <a:t>My employee is injured, so I can’t talk to them anymore</a:t>
            </a:r>
            <a:endParaRPr sz="5200"/>
          </a:p>
          <a:p>
            <a:pPr marL="0" lvl="0" indent="0" algn="l" rtl="0">
              <a:spcBef>
                <a:spcPts val="880"/>
              </a:spcBef>
              <a:spcAft>
                <a:spcPts val="0"/>
              </a:spcAft>
              <a:buNone/>
            </a:pPr>
            <a:endParaRPr sz="5200"/>
          </a:p>
          <a:p>
            <a:pPr marL="0" lvl="0" indent="0" algn="l" rtl="0">
              <a:spcBef>
                <a:spcPts val="880"/>
              </a:spcBef>
              <a:spcAft>
                <a:spcPts val="0"/>
              </a:spcAft>
              <a:buNone/>
            </a:pPr>
            <a:r>
              <a:rPr lang="en-US" sz="5200"/>
              <a:t>Fact: Consistent communication with your injured employees actually helps reduce attorney involvement, claims close faster and cost less!  </a:t>
            </a:r>
            <a:endParaRPr sz="5200"/>
          </a:p>
        </p:txBody>
      </p:sp>
    </p:spTree>
  </p:cSld>
  <p:clrMapOvr>
    <a:masterClrMapping/>
  </p:clrMapOvr>
  <mc:AlternateContent xmlns:mc="http://schemas.openxmlformats.org/markup-compatibility/2006" xmlns:p14="http://schemas.microsoft.com/office/powerpoint/2010/main">
    <mc:Choice Requires="p14">
      <p:transition spd="slow" p14:dur="1800">
        <p:push/>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98"/>
        <p:cNvGrpSpPr/>
        <p:nvPr/>
      </p:nvGrpSpPr>
      <p:grpSpPr>
        <a:xfrm>
          <a:off x="0" y="0"/>
          <a:ext cx="0" cy="0"/>
          <a:chOff x="0" y="0"/>
          <a:chExt cx="0" cy="0"/>
        </a:xfrm>
      </p:grpSpPr>
      <p:sp>
        <p:nvSpPr>
          <p:cNvPr id="199" name="Google Shape;199;g26d4d43e1a9_0_0"/>
          <p:cNvSpPr txBox="1">
            <a:spLocks noGrp="1"/>
          </p:cNvSpPr>
          <p:nvPr>
            <p:ph type="title"/>
          </p:nvPr>
        </p:nvSpPr>
        <p:spPr>
          <a:xfrm>
            <a:off x="4724399" y="2057400"/>
            <a:ext cx="17830800" cy="20193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None/>
            </a:pPr>
            <a:r>
              <a:rPr lang="en-US"/>
              <a:t>Important Time Frames</a:t>
            </a:r>
            <a:endParaRPr/>
          </a:p>
        </p:txBody>
      </p:sp>
      <p:sp>
        <p:nvSpPr>
          <p:cNvPr id="200" name="Google Shape;200;g26d4d43e1a9_0_0"/>
          <p:cNvSpPr txBox="1">
            <a:spLocks noGrp="1"/>
          </p:cNvSpPr>
          <p:nvPr>
            <p:ph type="sldNum" idx="12"/>
          </p:nvPr>
        </p:nvSpPr>
        <p:spPr>
          <a:xfrm>
            <a:off x="23578642" y="371476"/>
            <a:ext cx="653100" cy="7716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Clr>
                <a:srgbClr val="000000"/>
              </a:buClr>
              <a:buFont typeface="Arial"/>
              <a:buNone/>
            </a:pPr>
            <a:fld id="{00000000-1234-1234-1234-123412341234}" type="slidenum">
              <a:rPr lang="en-US"/>
              <a:t>4</a:t>
            </a:fld>
            <a:endParaRPr/>
          </a:p>
        </p:txBody>
      </p:sp>
      <p:sp>
        <p:nvSpPr>
          <p:cNvPr id="201" name="Google Shape;201;g26d4d43e1a9_0_0"/>
          <p:cNvSpPr txBox="1">
            <a:spLocks noGrp="1"/>
          </p:cNvSpPr>
          <p:nvPr>
            <p:ph type="body" idx="1"/>
          </p:nvPr>
        </p:nvSpPr>
        <p:spPr>
          <a:xfrm>
            <a:off x="4724400" y="4343400"/>
            <a:ext cx="17830800" cy="8915400"/>
          </a:xfrm>
          <a:prstGeom prst="rect">
            <a:avLst/>
          </a:prstGeom>
        </p:spPr>
        <p:txBody>
          <a:bodyPr spcFirstLastPara="1" wrap="square" lIns="91425" tIns="45700" rIns="91425" bIns="45700" anchor="t" anchorCtr="0">
            <a:normAutofit/>
          </a:bodyPr>
          <a:lstStyle/>
          <a:p>
            <a:pPr marL="457200" lvl="0" indent="-596900" algn="l" rtl="0">
              <a:spcBef>
                <a:spcPts val="880"/>
              </a:spcBef>
              <a:spcAft>
                <a:spcPts val="0"/>
              </a:spcAft>
              <a:buSzPts val="5800"/>
              <a:buChar char="●"/>
            </a:pPr>
            <a:r>
              <a:rPr lang="en-US" sz="4700"/>
              <a:t>Time to report an injury - up to 10 days, we encourage same day reporting</a:t>
            </a:r>
            <a:endParaRPr sz="4700"/>
          </a:p>
          <a:p>
            <a:pPr marL="457200" lvl="0" indent="-596900" algn="l" rtl="0">
              <a:spcBef>
                <a:spcPts val="0"/>
              </a:spcBef>
              <a:spcAft>
                <a:spcPts val="0"/>
              </a:spcAft>
              <a:buSzPts val="5800"/>
              <a:buChar char="●"/>
            </a:pPr>
            <a:r>
              <a:rPr lang="en-US" sz="4700"/>
              <a:t>Time to provide designated provider letter - 7 business days from date employer is notified of injury</a:t>
            </a:r>
            <a:endParaRPr sz="4700"/>
          </a:p>
          <a:p>
            <a:pPr marL="457200" lvl="0" indent="-596900" algn="l" rtl="0">
              <a:spcBef>
                <a:spcPts val="0"/>
              </a:spcBef>
              <a:spcAft>
                <a:spcPts val="0"/>
              </a:spcAft>
              <a:buSzPts val="5800"/>
              <a:buChar char="●"/>
            </a:pPr>
            <a:r>
              <a:rPr lang="en-US" sz="4700"/>
              <a:t>Time to state a position of liability on a claim - 20 calendar days</a:t>
            </a:r>
            <a:endParaRPr sz="4700"/>
          </a:p>
          <a:p>
            <a:pPr marL="914400" lvl="1" indent="-390525" algn="l" rtl="0">
              <a:spcBef>
                <a:spcPts val="0"/>
              </a:spcBef>
              <a:spcAft>
                <a:spcPts val="0"/>
              </a:spcAft>
              <a:buSzPts val="2550"/>
              <a:buChar char="○"/>
            </a:pPr>
            <a:r>
              <a:rPr lang="en-US" sz="4700"/>
              <a:t>If denied - how long an IW has to apply for hearing - 45 days</a:t>
            </a:r>
            <a:endParaRPr sz="4700"/>
          </a:p>
          <a:p>
            <a:pPr marL="457200" lvl="0" indent="-596900" algn="l" rtl="0">
              <a:spcBef>
                <a:spcPts val="0"/>
              </a:spcBef>
              <a:spcAft>
                <a:spcPts val="0"/>
              </a:spcAft>
              <a:buSzPts val="5800"/>
              <a:buChar char="●"/>
            </a:pPr>
            <a:r>
              <a:rPr lang="en-US" sz="4700"/>
              <a:t>If applicable, how often does the injured worker get paid - every 2 weeks</a:t>
            </a:r>
            <a:endParaRPr sz="4700"/>
          </a:p>
          <a:p>
            <a:pPr marL="457200" lvl="0" indent="-596900" algn="l" rtl="0">
              <a:spcBef>
                <a:spcPts val="0"/>
              </a:spcBef>
              <a:spcAft>
                <a:spcPts val="0"/>
              </a:spcAft>
              <a:buSzPts val="5800"/>
              <a:buChar char="●"/>
            </a:pPr>
            <a:r>
              <a:rPr lang="en-US" sz="4700"/>
              <a:t>Time to close a claim - varies, but if no objection, 30 calendar days</a:t>
            </a:r>
            <a:endParaRPr sz="47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06"/>
        <p:cNvGrpSpPr/>
        <p:nvPr/>
      </p:nvGrpSpPr>
      <p:grpSpPr>
        <a:xfrm>
          <a:off x="0" y="0"/>
          <a:ext cx="0" cy="0"/>
          <a:chOff x="0" y="0"/>
          <a:chExt cx="0" cy="0"/>
        </a:xfrm>
      </p:grpSpPr>
      <p:sp>
        <p:nvSpPr>
          <p:cNvPr id="207" name="Google Shape;207;g26f50d2f81f_0_0"/>
          <p:cNvSpPr txBox="1">
            <a:spLocks noGrp="1"/>
          </p:cNvSpPr>
          <p:nvPr>
            <p:ph type="body" idx="1"/>
          </p:nvPr>
        </p:nvSpPr>
        <p:spPr>
          <a:xfrm>
            <a:off x="4724400" y="4343400"/>
            <a:ext cx="17830800" cy="8915400"/>
          </a:xfrm>
          <a:prstGeom prst="rect">
            <a:avLst/>
          </a:prstGeom>
        </p:spPr>
        <p:txBody>
          <a:bodyPr spcFirstLastPara="1" wrap="square" lIns="91425" tIns="45700" rIns="91425" bIns="45700" anchor="t" anchorCtr="0">
            <a:normAutofit fontScale="85000" lnSpcReduction="20000"/>
          </a:bodyPr>
          <a:lstStyle/>
          <a:p>
            <a:pPr marL="0" lvl="0" indent="0" algn="l" rtl="0">
              <a:spcBef>
                <a:spcPts val="880"/>
              </a:spcBef>
              <a:spcAft>
                <a:spcPts val="0"/>
              </a:spcAft>
              <a:buNone/>
            </a:pPr>
            <a:r>
              <a:rPr lang="en-US"/>
              <a:t>Before an injury:</a:t>
            </a:r>
            <a:endParaRPr/>
          </a:p>
          <a:p>
            <a:pPr marL="457200" lvl="0" indent="-525462" algn="l" rtl="0">
              <a:spcBef>
                <a:spcPts val="880"/>
              </a:spcBef>
              <a:spcAft>
                <a:spcPts val="0"/>
              </a:spcAft>
              <a:buSzPct val="125000"/>
              <a:buChar char="●"/>
            </a:pPr>
            <a:r>
              <a:rPr lang="en-US"/>
              <a:t>Review your safety manual.  Ensure your employees have read and acknowledged they understand.</a:t>
            </a:r>
            <a:endParaRPr/>
          </a:p>
          <a:p>
            <a:pPr marL="457200" lvl="0" indent="-525462" algn="l" rtl="0">
              <a:spcBef>
                <a:spcPts val="0"/>
              </a:spcBef>
              <a:spcAft>
                <a:spcPts val="0"/>
              </a:spcAft>
              <a:buSzPct val="125000"/>
              <a:buChar char="●"/>
            </a:pPr>
            <a:r>
              <a:rPr lang="en-US"/>
              <a:t>Select your designated providers</a:t>
            </a:r>
            <a:endParaRPr/>
          </a:p>
          <a:p>
            <a:pPr marL="457200" lvl="0" indent="-525462" algn="l" rtl="0">
              <a:spcBef>
                <a:spcPts val="0"/>
              </a:spcBef>
              <a:spcAft>
                <a:spcPts val="0"/>
              </a:spcAft>
              <a:buSzPct val="125000"/>
              <a:buChar char="●"/>
            </a:pPr>
            <a:r>
              <a:rPr lang="en-US"/>
              <a:t>Set up a modified duty program - don’t wait until an injury occurs!</a:t>
            </a:r>
            <a:endParaRPr/>
          </a:p>
          <a:p>
            <a:pPr marL="0" lvl="0" indent="0" algn="l" rtl="0">
              <a:spcBef>
                <a:spcPts val="880"/>
              </a:spcBef>
              <a:spcAft>
                <a:spcPts val="0"/>
              </a:spcAft>
              <a:buNone/>
            </a:pPr>
            <a:endParaRPr/>
          </a:p>
          <a:p>
            <a:pPr marL="0" lvl="0" indent="0" algn="l" rtl="0">
              <a:spcBef>
                <a:spcPts val="880"/>
              </a:spcBef>
              <a:spcAft>
                <a:spcPts val="0"/>
              </a:spcAft>
              <a:buNone/>
            </a:pPr>
            <a:r>
              <a:rPr lang="en-US"/>
              <a:t>After an injury:</a:t>
            </a:r>
            <a:endParaRPr/>
          </a:p>
          <a:p>
            <a:pPr marL="457200" lvl="0" indent="-525462" algn="l" rtl="0">
              <a:spcBef>
                <a:spcPts val="880"/>
              </a:spcBef>
              <a:spcAft>
                <a:spcPts val="0"/>
              </a:spcAft>
              <a:buSzPct val="125000"/>
              <a:buChar char="●"/>
            </a:pPr>
            <a:r>
              <a:rPr lang="en-US"/>
              <a:t>Report injury immediately</a:t>
            </a:r>
            <a:endParaRPr/>
          </a:p>
          <a:p>
            <a:pPr marL="457200" lvl="0" indent="-525462" algn="l" rtl="0">
              <a:spcBef>
                <a:spcPts val="0"/>
              </a:spcBef>
              <a:spcAft>
                <a:spcPts val="0"/>
              </a:spcAft>
              <a:buSzPct val="125000"/>
              <a:buChar char="●"/>
            </a:pPr>
            <a:r>
              <a:rPr lang="en-US"/>
              <a:t>Get medical care for your employee promptly</a:t>
            </a:r>
            <a:endParaRPr/>
          </a:p>
          <a:p>
            <a:pPr marL="457200" lvl="0" indent="-525462" algn="l" rtl="0">
              <a:spcBef>
                <a:spcPts val="0"/>
              </a:spcBef>
              <a:spcAft>
                <a:spcPts val="0"/>
              </a:spcAft>
              <a:buSzPct val="125000"/>
              <a:buChar char="●"/>
            </a:pPr>
            <a:r>
              <a:rPr lang="en-US"/>
              <a:t>Provide designated provider letter</a:t>
            </a:r>
            <a:endParaRPr/>
          </a:p>
          <a:p>
            <a:pPr marL="457200" lvl="0" indent="-525462" algn="l" rtl="0">
              <a:spcBef>
                <a:spcPts val="0"/>
              </a:spcBef>
              <a:spcAft>
                <a:spcPts val="0"/>
              </a:spcAft>
              <a:buSzPct val="125000"/>
              <a:buChar char="●"/>
            </a:pPr>
            <a:r>
              <a:rPr lang="en-US"/>
              <a:t>Identify and offer modified duty whenever possible</a:t>
            </a:r>
            <a:endParaRPr/>
          </a:p>
          <a:p>
            <a:pPr marL="457200" lvl="0" indent="-525462" algn="l" rtl="0">
              <a:spcBef>
                <a:spcPts val="0"/>
              </a:spcBef>
              <a:spcAft>
                <a:spcPts val="0"/>
              </a:spcAft>
              <a:buSzPct val="125000"/>
              <a:buChar char="●"/>
            </a:pPr>
            <a:r>
              <a:rPr lang="en-US"/>
              <a:t>Keep in constant contact with you employee</a:t>
            </a:r>
            <a:endParaRPr/>
          </a:p>
          <a:p>
            <a:pPr marL="914400" lvl="1" indent="-350043" algn="l" rtl="0">
              <a:spcBef>
                <a:spcPts val="0"/>
              </a:spcBef>
              <a:spcAft>
                <a:spcPts val="0"/>
              </a:spcAft>
              <a:buSzPct val="51136"/>
              <a:buChar char="○"/>
            </a:pPr>
            <a:r>
              <a:rPr lang="en-US"/>
              <a:t>Can help reduce costs, length of time a claim remains open and avoid attorney involvement</a:t>
            </a:r>
            <a:endParaRPr/>
          </a:p>
          <a:p>
            <a:pPr marL="0" lvl="0" indent="0" algn="l" rtl="0">
              <a:spcBef>
                <a:spcPts val="880"/>
              </a:spcBef>
              <a:spcAft>
                <a:spcPts val="0"/>
              </a:spcAft>
              <a:buNone/>
            </a:pPr>
            <a:endParaRPr/>
          </a:p>
        </p:txBody>
      </p:sp>
      <p:sp>
        <p:nvSpPr>
          <p:cNvPr id="208" name="Google Shape;208;g26f50d2f81f_0_0"/>
          <p:cNvSpPr txBox="1">
            <a:spLocks noGrp="1"/>
          </p:cNvSpPr>
          <p:nvPr>
            <p:ph type="sldNum" idx="12"/>
          </p:nvPr>
        </p:nvSpPr>
        <p:spPr>
          <a:xfrm>
            <a:off x="23578642" y="371476"/>
            <a:ext cx="653100" cy="7716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Clr>
                <a:srgbClr val="000000"/>
              </a:buClr>
              <a:buFont typeface="Arial"/>
              <a:buNone/>
            </a:pPr>
            <a:fld id="{00000000-1234-1234-1234-123412341234}" type="slidenum">
              <a:rPr lang="en-US"/>
              <a:t>5</a:t>
            </a:fld>
            <a:endParaRPr/>
          </a:p>
        </p:txBody>
      </p:sp>
      <p:sp>
        <p:nvSpPr>
          <p:cNvPr id="209" name="Google Shape;209;g26f50d2f81f_0_0"/>
          <p:cNvSpPr txBox="1">
            <a:spLocks noGrp="1"/>
          </p:cNvSpPr>
          <p:nvPr>
            <p:ph type="title"/>
          </p:nvPr>
        </p:nvSpPr>
        <p:spPr>
          <a:xfrm>
            <a:off x="4724399" y="2057400"/>
            <a:ext cx="17830800" cy="20193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None/>
            </a:pPr>
            <a:r>
              <a:rPr lang="en-US"/>
              <a:t>Employer Role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14"/>
        <p:cNvGrpSpPr/>
        <p:nvPr/>
      </p:nvGrpSpPr>
      <p:grpSpPr>
        <a:xfrm>
          <a:off x="0" y="0"/>
          <a:ext cx="0" cy="0"/>
          <a:chOff x="0" y="0"/>
          <a:chExt cx="0" cy="0"/>
        </a:xfrm>
      </p:grpSpPr>
      <p:sp>
        <p:nvSpPr>
          <p:cNvPr id="215" name="Google Shape;215;g26f50d2f81f_0_7"/>
          <p:cNvSpPr txBox="1">
            <a:spLocks noGrp="1"/>
          </p:cNvSpPr>
          <p:nvPr>
            <p:ph type="body" idx="1"/>
          </p:nvPr>
        </p:nvSpPr>
        <p:spPr>
          <a:xfrm>
            <a:off x="4724400" y="4343400"/>
            <a:ext cx="17830800" cy="8915400"/>
          </a:xfrm>
          <a:prstGeom prst="rect">
            <a:avLst/>
          </a:prstGeom>
        </p:spPr>
        <p:txBody>
          <a:bodyPr spcFirstLastPara="1" wrap="square" lIns="91425" tIns="45700" rIns="91425" bIns="45700" anchor="t" anchorCtr="0">
            <a:normAutofit lnSpcReduction="10000"/>
          </a:bodyPr>
          <a:lstStyle/>
          <a:p>
            <a:pPr marL="0" lvl="0" indent="0" algn="l" rtl="0">
              <a:spcBef>
                <a:spcPts val="880"/>
              </a:spcBef>
              <a:spcAft>
                <a:spcPts val="0"/>
              </a:spcAft>
              <a:buNone/>
            </a:pPr>
            <a:r>
              <a:rPr lang="en-US"/>
              <a:t>Before an injury:</a:t>
            </a:r>
            <a:endParaRPr/>
          </a:p>
          <a:p>
            <a:pPr marL="457200" lvl="0" indent="-577850" algn="l" rtl="0">
              <a:spcBef>
                <a:spcPts val="880"/>
              </a:spcBef>
              <a:spcAft>
                <a:spcPts val="0"/>
              </a:spcAft>
              <a:buSzPts val="5500"/>
              <a:buChar char="●"/>
            </a:pPr>
            <a:r>
              <a:rPr lang="en-US"/>
              <a:t>Be cognizant of any and all safety rules</a:t>
            </a:r>
            <a:endParaRPr/>
          </a:p>
          <a:p>
            <a:pPr marL="457200" lvl="0" indent="-577850" algn="l" rtl="0">
              <a:spcBef>
                <a:spcPts val="0"/>
              </a:spcBef>
              <a:spcAft>
                <a:spcPts val="0"/>
              </a:spcAft>
              <a:buSzPts val="5500"/>
              <a:buChar char="●"/>
            </a:pPr>
            <a:r>
              <a:rPr lang="en-US"/>
              <a:t>Understand and acknowledge who they should report an injury to</a:t>
            </a:r>
            <a:endParaRPr/>
          </a:p>
          <a:p>
            <a:pPr marL="0" lvl="0" indent="0" algn="l" rtl="0">
              <a:spcBef>
                <a:spcPts val="880"/>
              </a:spcBef>
              <a:spcAft>
                <a:spcPts val="0"/>
              </a:spcAft>
              <a:buNone/>
            </a:pPr>
            <a:endParaRPr/>
          </a:p>
          <a:p>
            <a:pPr marL="0" lvl="0" indent="0" algn="l" rtl="0">
              <a:spcBef>
                <a:spcPts val="880"/>
              </a:spcBef>
              <a:spcAft>
                <a:spcPts val="0"/>
              </a:spcAft>
              <a:buNone/>
            </a:pPr>
            <a:r>
              <a:rPr lang="en-US"/>
              <a:t>After an injury:</a:t>
            </a:r>
            <a:endParaRPr/>
          </a:p>
          <a:p>
            <a:pPr marL="457200" lvl="0" indent="-577850" algn="l" rtl="0">
              <a:spcBef>
                <a:spcPts val="880"/>
              </a:spcBef>
              <a:spcAft>
                <a:spcPts val="0"/>
              </a:spcAft>
              <a:buSzPts val="5500"/>
              <a:buChar char="●"/>
            </a:pPr>
            <a:r>
              <a:rPr lang="en-US"/>
              <a:t>Report the injury immediately</a:t>
            </a:r>
            <a:endParaRPr/>
          </a:p>
          <a:p>
            <a:pPr marL="457200" lvl="0" indent="-577850" algn="l" rtl="0">
              <a:spcBef>
                <a:spcPts val="0"/>
              </a:spcBef>
              <a:spcAft>
                <a:spcPts val="0"/>
              </a:spcAft>
              <a:buSzPts val="5500"/>
              <a:buChar char="●"/>
            </a:pPr>
            <a:r>
              <a:rPr lang="en-US"/>
              <a:t>Seek medical care if needed</a:t>
            </a:r>
            <a:endParaRPr/>
          </a:p>
          <a:p>
            <a:pPr marL="457200" lvl="0" indent="-577850" algn="l" rtl="0">
              <a:spcBef>
                <a:spcPts val="0"/>
              </a:spcBef>
              <a:spcAft>
                <a:spcPts val="0"/>
              </a:spcAft>
              <a:buSzPts val="5500"/>
              <a:buChar char="●"/>
            </a:pPr>
            <a:r>
              <a:rPr lang="en-US"/>
              <a:t>Cooperate with claims investigation</a:t>
            </a:r>
            <a:endParaRPr/>
          </a:p>
          <a:p>
            <a:pPr marL="457200" lvl="0" indent="-577850" algn="l" rtl="0">
              <a:spcBef>
                <a:spcPts val="0"/>
              </a:spcBef>
              <a:spcAft>
                <a:spcPts val="0"/>
              </a:spcAft>
              <a:buSzPts val="5500"/>
              <a:buChar char="●"/>
            </a:pPr>
            <a:r>
              <a:rPr lang="en-US"/>
              <a:t>Keep employer and Pinnacol updated as to medical care and work status (restrictions)</a:t>
            </a:r>
            <a:endParaRPr/>
          </a:p>
          <a:p>
            <a:pPr marL="457200" lvl="0" indent="-577850" algn="l" rtl="0">
              <a:spcBef>
                <a:spcPts val="0"/>
              </a:spcBef>
              <a:spcAft>
                <a:spcPts val="0"/>
              </a:spcAft>
              <a:buSzPts val="5500"/>
              <a:buChar char="●"/>
            </a:pPr>
            <a:r>
              <a:rPr lang="en-US"/>
              <a:t>Return to modified duty, when applicable</a:t>
            </a:r>
            <a:endParaRPr/>
          </a:p>
        </p:txBody>
      </p:sp>
      <p:sp>
        <p:nvSpPr>
          <p:cNvPr id="216" name="Google Shape;216;g26f50d2f81f_0_7"/>
          <p:cNvSpPr txBox="1">
            <a:spLocks noGrp="1"/>
          </p:cNvSpPr>
          <p:nvPr>
            <p:ph type="sldNum" idx="12"/>
          </p:nvPr>
        </p:nvSpPr>
        <p:spPr>
          <a:xfrm>
            <a:off x="23578642" y="371476"/>
            <a:ext cx="653100" cy="7716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Clr>
                <a:srgbClr val="000000"/>
              </a:buClr>
              <a:buFont typeface="Arial"/>
              <a:buNone/>
            </a:pPr>
            <a:fld id="{00000000-1234-1234-1234-123412341234}" type="slidenum">
              <a:rPr lang="en-US"/>
              <a:t>6</a:t>
            </a:fld>
            <a:endParaRPr/>
          </a:p>
        </p:txBody>
      </p:sp>
      <p:sp>
        <p:nvSpPr>
          <p:cNvPr id="217" name="Google Shape;217;g26f50d2f81f_0_7"/>
          <p:cNvSpPr txBox="1">
            <a:spLocks noGrp="1"/>
          </p:cNvSpPr>
          <p:nvPr>
            <p:ph type="title"/>
          </p:nvPr>
        </p:nvSpPr>
        <p:spPr>
          <a:xfrm>
            <a:off x="4724399" y="2057400"/>
            <a:ext cx="17830800" cy="20193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None/>
            </a:pPr>
            <a:r>
              <a:rPr lang="en-US"/>
              <a:t>Injured Worker’s Role</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22"/>
        <p:cNvGrpSpPr/>
        <p:nvPr/>
      </p:nvGrpSpPr>
      <p:grpSpPr>
        <a:xfrm>
          <a:off x="0" y="0"/>
          <a:ext cx="0" cy="0"/>
          <a:chOff x="0" y="0"/>
          <a:chExt cx="0" cy="0"/>
        </a:xfrm>
      </p:grpSpPr>
      <p:sp>
        <p:nvSpPr>
          <p:cNvPr id="223" name="Google Shape;223;g2df652e2cfa_1_0"/>
          <p:cNvSpPr txBox="1">
            <a:spLocks noGrp="1"/>
          </p:cNvSpPr>
          <p:nvPr>
            <p:ph type="title"/>
          </p:nvPr>
        </p:nvSpPr>
        <p:spPr>
          <a:xfrm>
            <a:off x="4724399" y="2057400"/>
            <a:ext cx="17830800" cy="20193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None/>
            </a:pPr>
            <a:r>
              <a:rPr lang="en-US"/>
              <a:t>Myth #2</a:t>
            </a:r>
            <a:endParaRPr/>
          </a:p>
        </p:txBody>
      </p:sp>
      <p:sp>
        <p:nvSpPr>
          <p:cNvPr id="224" name="Google Shape;224;g2df652e2cfa_1_0"/>
          <p:cNvSpPr txBox="1">
            <a:spLocks noGrp="1"/>
          </p:cNvSpPr>
          <p:nvPr>
            <p:ph type="sldNum" idx="12"/>
          </p:nvPr>
        </p:nvSpPr>
        <p:spPr>
          <a:xfrm>
            <a:off x="23578642" y="371476"/>
            <a:ext cx="653100" cy="7716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Clr>
                <a:srgbClr val="000000"/>
              </a:buClr>
              <a:buFont typeface="Arial"/>
              <a:buNone/>
            </a:pPr>
            <a:fld id="{00000000-1234-1234-1234-123412341234}" type="slidenum">
              <a:rPr lang="en-US"/>
              <a:t>7</a:t>
            </a:fld>
            <a:endParaRPr/>
          </a:p>
        </p:txBody>
      </p:sp>
      <p:sp>
        <p:nvSpPr>
          <p:cNvPr id="225" name="Google Shape;225;g2df652e2cfa_1_0"/>
          <p:cNvSpPr txBox="1">
            <a:spLocks noGrp="1"/>
          </p:cNvSpPr>
          <p:nvPr>
            <p:ph type="body" idx="1"/>
          </p:nvPr>
        </p:nvSpPr>
        <p:spPr>
          <a:xfrm>
            <a:off x="4724400" y="4343400"/>
            <a:ext cx="17830800" cy="8915400"/>
          </a:xfrm>
          <a:prstGeom prst="rect">
            <a:avLst/>
          </a:prstGeom>
        </p:spPr>
        <p:txBody>
          <a:bodyPr spcFirstLastPara="1" wrap="square" lIns="91425" tIns="45700" rIns="91425" bIns="45700" anchor="t" anchorCtr="0">
            <a:normAutofit/>
          </a:bodyPr>
          <a:lstStyle/>
          <a:p>
            <a:pPr marL="0" lvl="0" indent="0" algn="l" rtl="0">
              <a:spcBef>
                <a:spcPts val="880"/>
              </a:spcBef>
              <a:spcAft>
                <a:spcPts val="0"/>
              </a:spcAft>
              <a:buNone/>
            </a:pPr>
            <a:r>
              <a:rPr lang="en-US" sz="5200"/>
              <a:t>My employee can go to any clinic</a:t>
            </a:r>
            <a:endParaRPr sz="5200"/>
          </a:p>
          <a:p>
            <a:pPr marL="0" lvl="0" indent="0" algn="l" rtl="0">
              <a:spcBef>
                <a:spcPts val="880"/>
              </a:spcBef>
              <a:spcAft>
                <a:spcPts val="0"/>
              </a:spcAft>
              <a:buNone/>
            </a:pPr>
            <a:endParaRPr sz="5200"/>
          </a:p>
          <a:p>
            <a:pPr marL="0" lvl="0" indent="0" algn="l" rtl="0">
              <a:spcBef>
                <a:spcPts val="880"/>
              </a:spcBef>
              <a:spcAft>
                <a:spcPts val="0"/>
              </a:spcAft>
              <a:buNone/>
            </a:pPr>
            <a:r>
              <a:rPr lang="en-US" sz="5200"/>
              <a:t>Fact: Employers have the right to designate first. However, failure to designate in a timely fashion means employers lose that right. Injured workers should seek medical care from the designated medical provider list first except in cases that are life or limb threatening. </a:t>
            </a:r>
            <a:endParaRPr sz="5200"/>
          </a:p>
        </p:txBody>
      </p:sp>
    </p:spTree>
  </p:cSld>
  <p:clrMapOvr>
    <a:masterClrMapping/>
  </p:clrMapOvr>
  <mc:AlternateContent xmlns:mc="http://schemas.openxmlformats.org/markup-compatibility/2006" xmlns:p14="http://schemas.microsoft.com/office/powerpoint/2010/main">
    <mc:Choice Requires="p14">
      <p:transition spd="slow" p14:dur="1800">
        <p:push/>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29"/>
        <p:cNvGrpSpPr/>
        <p:nvPr/>
      </p:nvGrpSpPr>
      <p:grpSpPr>
        <a:xfrm>
          <a:off x="0" y="0"/>
          <a:ext cx="0" cy="0"/>
          <a:chOff x="0" y="0"/>
          <a:chExt cx="0" cy="0"/>
        </a:xfrm>
      </p:grpSpPr>
      <p:sp>
        <p:nvSpPr>
          <p:cNvPr id="230" name="Google Shape;230;p3"/>
          <p:cNvSpPr txBox="1">
            <a:spLocks noGrp="1"/>
          </p:cNvSpPr>
          <p:nvPr>
            <p:ph type="body" idx="1"/>
          </p:nvPr>
        </p:nvSpPr>
        <p:spPr>
          <a:xfrm>
            <a:off x="4491925" y="5133800"/>
            <a:ext cx="17830800" cy="89154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Before an injury occurs:</a:t>
            </a:r>
            <a:endParaRPr/>
          </a:p>
          <a:p>
            <a:pPr marL="457200" lvl="0" indent="-577850" algn="l" rtl="0">
              <a:spcBef>
                <a:spcPts val="0"/>
              </a:spcBef>
              <a:spcAft>
                <a:spcPts val="0"/>
              </a:spcAft>
              <a:buSzPts val="5500"/>
              <a:buChar char="●"/>
            </a:pPr>
            <a:r>
              <a:rPr lang="en-US"/>
              <a:t> Have a list of designated providers</a:t>
            </a:r>
            <a:endParaRPr/>
          </a:p>
          <a:p>
            <a:pPr marL="0" lvl="0" indent="0" algn="l" rtl="0">
              <a:spcBef>
                <a:spcPts val="0"/>
              </a:spcBef>
              <a:spcAft>
                <a:spcPts val="0"/>
              </a:spcAft>
              <a:buNone/>
            </a:pPr>
            <a:endParaRPr/>
          </a:p>
          <a:p>
            <a:pPr marL="0" lvl="0" indent="0" algn="l" rtl="0">
              <a:spcBef>
                <a:spcPts val="0"/>
              </a:spcBef>
              <a:spcAft>
                <a:spcPts val="0"/>
              </a:spcAft>
              <a:buNone/>
            </a:pPr>
            <a:r>
              <a:rPr lang="en-US"/>
              <a:t>After an injury occurs: </a:t>
            </a:r>
            <a:endParaRPr/>
          </a:p>
          <a:p>
            <a:pPr marL="457200" lvl="0" indent="-577850" algn="l" rtl="0">
              <a:spcBef>
                <a:spcPts val="0"/>
              </a:spcBef>
              <a:spcAft>
                <a:spcPts val="0"/>
              </a:spcAft>
              <a:buSzPts val="5500"/>
              <a:buChar char="●"/>
            </a:pPr>
            <a:r>
              <a:rPr lang="en-US"/>
              <a:t>Get your employee to a medical provider - ER, Urgent Care, Designated Provider</a:t>
            </a:r>
            <a:endParaRPr/>
          </a:p>
          <a:p>
            <a:pPr marL="457200" lvl="0" indent="-577850" algn="l" rtl="0">
              <a:spcBef>
                <a:spcPts val="0"/>
              </a:spcBef>
              <a:spcAft>
                <a:spcPts val="0"/>
              </a:spcAft>
              <a:buSzPts val="5500"/>
              <a:buChar char="●"/>
            </a:pPr>
            <a:r>
              <a:rPr lang="en-US"/>
              <a:t>Give employee your designated provider list</a:t>
            </a:r>
            <a:endParaRPr/>
          </a:p>
          <a:p>
            <a:pPr marL="457200" lvl="0" indent="0" algn="l" rtl="0">
              <a:spcBef>
                <a:spcPts val="0"/>
              </a:spcBef>
              <a:spcAft>
                <a:spcPts val="0"/>
              </a:spcAft>
              <a:buNone/>
            </a:pPr>
            <a:endParaRPr/>
          </a:p>
          <a:p>
            <a:pPr marL="0" lvl="0" indent="0" algn="l" rtl="0">
              <a:spcBef>
                <a:spcPts val="0"/>
              </a:spcBef>
              <a:spcAft>
                <a:spcPts val="0"/>
              </a:spcAft>
              <a:buNone/>
            </a:pPr>
            <a:endParaRPr/>
          </a:p>
        </p:txBody>
      </p:sp>
      <p:sp>
        <p:nvSpPr>
          <p:cNvPr id="231" name="Google Shape;231;p3"/>
          <p:cNvSpPr txBox="1">
            <a:spLocks noGrp="1"/>
          </p:cNvSpPr>
          <p:nvPr>
            <p:ph type="title"/>
          </p:nvPr>
        </p:nvSpPr>
        <p:spPr>
          <a:xfrm>
            <a:off x="4724399" y="2057400"/>
            <a:ext cx="17830800" cy="2019300"/>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accent3"/>
              </a:buClr>
              <a:buSzPts val="11600"/>
              <a:buFont typeface="Arial"/>
              <a:buNone/>
            </a:pPr>
            <a:r>
              <a:rPr lang="en-US"/>
              <a:t>Medical Care - Before and After An Injury	</a:t>
            </a:r>
            <a:endParaRPr/>
          </a:p>
        </p:txBody>
      </p:sp>
      <p:sp>
        <p:nvSpPr>
          <p:cNvPr id="232" name="Google Shape;232;p3"/>
          <p:cNvSpPr txBox="1">
            <a:spLocks noGrp="1"/>
          </p:cNvSpPr>
          <p:nvPr>
            <p:ph type="sldNum" idx="12"/>
          </p:nvPr>
        </p:nvSpPr>
        <p:spPr>
          <a:xfrm>
            <a:off x="23578642" y="371476"/>
            <a:ext cx="653100" cy="7716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Clr>
                <a:srgbClr val="000000"/>
              </a:buClr>
              <a:buFont typeface="Arial"/>
              <a:buNone/>
            </a:pPr>
            <a:fld id="{00000000-1234-1234-1234-123412341234}" type="slidenum">
              <a:rPr lang="en-US"/>
              <a:t>8</a:t>
            </a:fld>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37"/>
        <p:cNvGrpSpPr/>
        <p:nvPr/>
      </p:nvGrpSpPr>
      <p:grpSpPr>
        <a:xfrm>
          <a:off x="0" y="0"/>
          <a:ext cx="0" cy="0"/>
          <a:chOff x="0" y="0"/>
          <a:chExt cx="0" cy="0"/>
        </a:xfrm>
      </p:grpSpPr>
      <p:sp>
        <p:nvSpPr>
          <p:cNvPr id="238" name="Google Shape;238;g26d61142ac9_0_0"/>
          <p:cNvSpPr txBox="1">
            <a:spLocks noGrp="1"/>
          </p:cNvSpPr>
          <p:nvPr>
            <p:ph type="title"/>
          </p:nvPr>
        </p:nvSpPr>
        <p:spPr>
          <a:xfrm>
            <a:off x="2380189" y="2826091"/>
            <a:ext cx="16707900" cy="35244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None/>
            </a:pPr>
            <a:r>
              <a:rPr lang="en-US"/>
              <a:t>Benefits Available to Injured Workers</a:t>
            </a:r>
            <a:endParaRPr/>
          </a:p>
        </p:txBody>
      </p:sp>
    </p:spTree>
  </p:cSld>
  <p:clrMapOvr>
    <a:masterClrMapping/>
  </p:clrMapOvr>
</p:sld>
</file>

<file path=ppt/theme/theme1.xml><?xml version="1.0" encoding="utf-8"?>
<a:theme xmlns:a="http://schemas.openxmlformats.org/drawingml/2006/main" name="Pinnacol-Template-050216">
  <a:themeElements>
    <a:clrScheme name="Pinnacol">
      <a:dk1>
        <a:srgbClr val="00587C"/>
      </a:dk1>
      <a:lt1>
        <a:srgbClr val="FFFFFF"/>
      </a:lt1>
      <a:dk2>
        <a:srgbClr val="000000"/>
      </a:dk2>
      <a:lt2>
        <a:srgbClr val="FFFFFF"/>
      </a:lt2>
      <a:accent1>
        <a:srgbClr val="789D4A"/>
      </a:accent1>
      <a:accent2>
        <a:srgbClr val="DB8A06"/>
      </a:accent2>
      <a:accent3>
        <a:srgbClr val="5CB8B2"/>
      </a:accent3>
      <a:accent4>
        <a:srgbClr val="70AABF"/>
      </a:accent4>
      <a:accent5>
        <a:srgbClr val="EEEDEC"/>
      </a:accent5>
      <a:accent6>
        <a:srgbClr val="6E6259"/>
      </a:accent6>
      <a:hlink>
        <a:srgbClr val="00B0F0"/>
      </a:hlink>
      <a:folHlink>
        <a:srgbClr val="00B0F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1777</Words>
  <Application>Microsoft Office PowerPoint</Application>
  <PresentationFormat>Custom</PresentationFormat>
  <Paragraphs>229</Paragraphs>
  <Slides>29</Slides>
  <Notes>29</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29</vt:i4>
      </vt:variant>
    </vt:vector>
  </HeadingPairs>
  <TitlesOfParts>
    <vt:vector size="32" baseType="lpstr">
      <vt:lpstr>Arial</vt:lpstr>
      <vt:lpstr>Calibri</vt:lpstr>
      <vt:lpstr>Pinnacol-Template-050216</vt:lpstr>
      <vt:lpstr>Demystifying The Claims Process</vt:lpstr>
      <vt:lpstr>Roles during the WC Process</vt:lpstr>
      <vt:lpstr>Myth #1</vt:lpstr>
      <vt:lpstr>Important Time Frames</vt:lpstr>
      <vt:lpstr>Employer Role </vt:lpstr>
      <vt:lpstr>Injured Worker’s Role</vt:lpstr>
      <vt:lpstr>Myth #2</vt:lpstr>
      <vt:lpstr>Medical Care - Before and After An Injury </vt:lpstr>
      <vt:lpstr>Benefits Available to Injured Workers</vt:lpstr>
      <vt:lpstr>PowerPoint Presentation</vt:lpstr>
      <vt:lpstr>PowerPoint Presentation</vt:lpstr>
      <vt:lpstr>Managing Costs On A Claim</vt:lpstr>
      <vt:lpstr>PowerPoint Presentation</vt:lpstr>
      <vt:lpstr>Managing Costs on a Claim</vt:lpstr>
      <vt:lpstr>Closing a Claim</vt:lpstr>
      <vt:lpstr>Myth #4:  My employee has been released from medical care, their claim can now be closed</vt:lpstr>
      <vt:lpstr>Closure of a Claim vs. Settlement</vt:lpstr>
      <vt:lpstr>What if….</vt:lpstr>
      <vt:lpstr>I have an employee who is injured at work but is also a poor performer?</vt:lpstr>
      <vt:lpstr>Someone has a preexisting condition such as a back injury but makes it worse at work, is that a worker's comp accident?</vt:lpstr>
      <vt:lpstr>PowerPoint Presentation</vt:lpstr>
      <vt:lpstr>Is every accident that happens at work considered work related?</vt:lpstr>
      <vt:lpstr>PowerPoint Presentation</vt:lpstr>
      <vt:lpstr>You have accepted liability for a claim, however you start to have concerns?</vt:lpstr>
      <vt:lpstr>I feel my employee is not receiving the proper care through workman's comp? What can I do?</vt:lpstr>
      <vt:lpstr>The injured worker is no longer an employee; how long should an employer keep work comp records?</vt:lpstr>
      <vt:lpstr>Questions?</vt:lpstr>
      <vt:lpstr>Contact Info:</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Notice Design</dc:creator>
  <cp:lastModifiedBy>Liana Dyson</cp:lastModifiedBy>
  <cp:revision>1</cp:revision>
  <dcterms:created xsi:type="dcterms:W3CDTF">2015-03-10T21:12:42Z</dcterms:created>
  <dcterms:modified xsi:type="dcterms:W3CDTF">2024-06-13T20:36:48Z</dcterms:modified>
</cp:coreProperties>
</file>